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8409" r:id="rId3"/>
    <p:sldId id="8407" r:id="rId4"/>
    <p:sldId id="8386" r:id="rId5"/>
    <p:sldId id="8408" r:id="rId6"/>
    <p:sldId id="8410" r:id="rId7"/>
    <p:sldId id="8412" r:id="rId8"/>
    <p:sldId id="8411" r:id="rId9"/>
  </p:sldIdLst>
  <p:sldSz cx="9906000" cy="6858000" type="A4"/>
  <p:notesSz cx="7105650" cy="102393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6800" y="3212976"/>
            <a:ext cx="7020000" cy="432000"/>
          </a:xfrm>
          <a:prstGeom prst="rect">
            <a:avLst/>
          </a:prstGeom>
        </p:spPr>
        <p:txBody>
          <a:bodyPr lIns="36000" tIns="0" rIns="0" bIns="0" anchor="ctr" anchorCtr="0">
            <a:noAutofit/>
          </a:bodyPr>
          <a:lstStyle>
            <a:lvl1pPr marL="0" indent="0" algn="l">
              <a:lnSpc>
                <a:spcPts val="2844"/>
              </a:lnSpc>
              <a:buNone/>
              <a:defRPr sz="16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サブタイトル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36800" y="4077072"/>
            <a:ext cx="5538615" cy="1944216"/>
          </a:xfrm>
          <a:prstGeom prst="rect">
            <a:avLst/>
          </a:prstGeom>
        </p:spPr>
        <p:txBody>
          <a:bodyPr lIns="36000" tIns="36000" rIns="0" bIns="0">
            <a:noAutofit/>
          </a:bodyPr>
          <a:lstStyle>
            <a:lvl1pPr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defRPr sz="1300"/>
            </a:lvl1pPr>
          </a:lstStyle>
          <a:p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日付</a:t>
            </a:r>
            <a:br>
              <a:rPr kumimoji="1"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社名</a:t>
            </a:r>
            <a:br>
              <a:rPr kumimoji="1"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部署名</a:t>
            </a:r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36800" y="1771650"/>
            <a:ext cx="529931" cy="43321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 bIns="0" anchor="ctr">
            <a:noAutofit/>
          </a:bodyPr>
          <a:lstStyle>
            <a:lvl1pPr algn="l">
              <a:defRPr sz="1138" baseline="0"/>
            </a:lvl1pPr>
          </a:lstStyle>
          <a:p>
            <a:pPr lvl="0"/>
            <a:r>
              <a:rPr kumimoji="1" lang="en-US" altLang="ja-JP" dirty="0"/>
              <a:t>SL</a:t>
            </a:r>
            <a:r>
              <a:rPr kumimoji="1" lang="ja-JP" altLang="en-US" dirty="0"/>
              <a:t>区分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1055249" y="1769584"/>
            <a:ext cx="6105979" cy="43321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tIns="36000" bIns="36000" anchor="ctr">
            <a:noAutofit/>
          </a:bodyPr>
          <a:lstStyle>
            <a:lvl1pPr algn="l">
              <a:defRPr sz="975"/>
            </a:lvl1pPr>
          </a:lstStyle>
          <a:p>
            <a:pPr lvl="0"/>
            <a:r>
              <a:rPr kumimoji="1" lang="en-US" altLang="ja-JP" dirty="0"/>
              <a:t>(SL2</a:t>
            </a:r>
            <a:r>
              <a:rPr kumimoji="1" lang="ja-JP" altLang="en-US" dirty="0"/>
              <a:t>の場合</a:t>
            </a:r>
            <a:r>
              <a:rPr kumimoji="1" lang="en-US" altLang="ja-JP" dirty="0"/>
              <a:t>)</a:t>
            </a:r>
            <a:r>
              <a:rPr kumimoji="1" lang="ja-JP" altLang="en-US" dirty="0"/>
              <a:t>開示対象範囲</a:t>
            </a:r>
          </a:p>
        </p:txBody>
      </p:sp>
      <p:sp>
        <p:nvSpPr>
          <p:cNvPr id="25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925376" y="6598802"/>
            <a:ext cx="4100079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26" name="日付プレースホルダー 4"/>
          <p:cNvSpPr>
            <a:spLocks noGrp="1"/>
          </p:cNvSpPr>
          <p:nvPr>
            <p:ph type="dt" sz="half" idx="2"/>
          </p:nvPr>
        </p:nvSpPr>
        <p:spPr>
          <a:xfrm>
            <a:off x="8808773" y="6610344"/>
            <a:ext cx="782457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/>
              <a:t>YYYY/xx/xx</a:t>
            </a:r>
            <a:endParaRPr lang="ja-JP" alt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436800" y="2540065"/>
            <a:ext cx="7020000" cy="663575"/>
          </a:xfrm>
          <a:prstGeom prst="rect">
            <a:avLst/>
          </a:prstGeom>
        </p:spPr>
        <p:txBody>
          <a:bodyPr lIns="36000" tIns="0" rIns="0" bIns="0" anchor="ctr">
            <a:noAutofit/>
          </a:bodyPr>
          <a:lstStyle>
            <a:lvl1pPr>
              <a:defRPr sz="2600" b="1"/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11" name="コンテンツ プレースホルダー 7">
            <a:extLst>
              <a:ext uri="{FF2B5EF4-FFF2-40B4-BE49-F238E27FC236}">
                <a16:creationId xmlns:a16="http://schemas.microsoft.com/office/drawing/2014/main" id="{7BD0F699-928B-4794-B024-F5FEF05820EE}"/>
              </a:ext>
            </a:extLst>
          </p:cNvPr>
          <p:cNvSpPr txBox="1">
            <a:spLocks/>
          </p:cNvSpPr>
          <p:nvPr userDrawn="1"/>
        </p:nvSpPr>
        <p:spPr>
          <a:xfrm>
            <a:off x="10146744" y="1340587"/>
            <a:ext cx="5352019" cy="476359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n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ja-JP" altLang="en-US" sz="1138" dirty="0">
                <a:solidFill>
                  <a:prstClr val="black"/>
                </a:solidFill>
              </a:rPr>
              <a:t>＜「社内」使用の場合＞</a:t>
            </a:r>
          </a:p>
          <a:p>
            <a:pPr lvl="0"/>
            <a:r>
              <a:rPr lang="ja-JP" altLang="en-US" sz="1138" dirty="0">
                <a:solidFill>
                  <a:prstClr val="black"/>
                </a:solidFill>
              </a:rPr>
              <a:t>下部の</a:t>
            </a:r>
            <a:r>
              <a:rPr lang="en-US" altLang="ja-JP" sz="1138" dirty="0">
                <a:solidFill>
                  <a:prstClr val="black"/>
                </a:solidFill>
              </a:rPr>
              <a:t>©</a:t>
            </a:r>
            <a:r>
              <a:rPr lang="ja-JP" altLang="en-US" sz="1138" dirty="0">
                <a:solidFill>
                  <a:prstClr val="black"/>
                </a:solidFill>
              </a:rPr>
              <a:t>社名は、自社名に変更してください。（削除可）</a:t>
            </a:r>
          </a:p>
          <a:p>
            <a:pPr lvl="0"/>
            <a:r>
              <a:rPr lang="en-US" altLang="ja-JP" sz="1138" dirty="0">
                <a:solidFill>
                  <a:prstClr val="black"/>
                </a:solidFill>
              </a:rPr>
              <a:t>SL</a:t>
            </a:r>
            <a:r>
              <a:rPr lang="ja-JP" altLang="en-US" sz="1138" dirty="0">
                <a:solidFill>
                  <a:prstClr val="black"/>
                </a:solidFill>
              </a:rPr>
              <a:t>区分表示には、</a:t>
            </a:r>
            <a:r>
              <a:rPr lang="en-US" altLang="ja-JP" sz="1138" dirty="0">
                <a:solidFill>
                  <a:prstClr val="black"/>
                </a:solidFill>
              </a:rPr>
              <a:t>SL1</a:t>
            </a:r>
            <a:r>
              <a:rPr lang="ja-JP" altLang="en-US" sz="1138" dirty="0">
                <a:solidFill>
                  <a:prstClr val="black"/>
                </a:solidFill>
              </a:rPr>
              <a:t>（極秘）・</a:t>
            </a:r>
            <a:r>
              <a:rPr lang="en-US" altLang="ja-JP" sz="1138" dirty="0">
                <a:solidFill>
                  <a:prstClr val="black"/>
                </a:solidFill>
              </a:rPr>
              <a:t>SL2</a:t>
            </a:r>
            <a:r>
              <a:rPr lang="ja-JP" altLang="en-US" sz="1138" dirty="0">
                <a:solidFill>
                  <a:prstClr val="black"/>
                </a:solidFill>
              </a:rPr>
              <a:t>（関係部外秘）・</a:t>
            </a:r>
            <a:br>
              <a:rPr lang="en-US" altLang="ja-JP" sz="1138" dirty="0">
                <a:solidFill>
                  <a:prstClr val="black"/>
                </a:solidFill>
              </a:rPr>
            </a:br>
            <a:r>
              <a:rPr lang="en-US" altLang="ja-JP" sz="1138" dirty="0">
                <a:solidFill>
                  <a:prstClr val="black"/>
                </a:solidFill>
              </a:rPr>
              <a:t>SL3</a:t>
            </a:r>
            <a:r>
              <a:rPr lang="ja-JP" altLang="en-US" sz="1138" dirty="0">
                <a:solidFill>
                  <a:prstClr val="black"/>
                </a:solidFill>
              </a:rPr>
              <a:t>（グループ外秘）・</a:t>
            </a:r>
            <a:r>
              <a:rPr lang="en-US" altLang="ja-JP" sz="1138" dirty="0">
                <a:solidFill>
                  <a:prstClr val="black"/>
                </a:solidFill>
              </a:rPr>
              <a:t>PRV</a:t>
            </a:r>
            <a:r>
              <a:rPr lang="ja-JP" altLang="en-US" sz="1138" dirty="0">
                <a:solidFill>
                  <a:prstClr val="black"/>
                </a:solidFill>
              </a:rPr>
              <a:t>（個人情報を含む）を</a:t>
            </a:r>
            <a:br>
              <a:rPr lang="en-US" altLang="ja-JP" sz="1138" dirty="0">
                <a:solidFill>
                  <a:prstClr val="black"/>
                </a:solidFill>
              </a:rPr>
            </a:br>
            <a:r>
              <a:rPr lang="ja-JP" altLang="en-US" sz="1138" dirty="0">
                <a:solidFill>
                  <a:prstClr val="black"/>
                </a:solidFill>
              </a:rPr>
              <a:t>記載してください。</a:t>
            </a:r>
          </a:p>
          <a:p>
            <a:pPr lvl="0"/>
            <a:endParaRPr lang="ja-JP" altLang="en-US" sz="1138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1138" dirty="0">
                <a:solidFill>
                  <a:prstClr val="black"/>
                </a:solidFill>
              </a:rPr>
              <a:t>＜「社外」使用の場合＞</a:t>
            </a:r>
          </a:p>
          <a:p>
            <a:pPr lvl="0"/>
            <a:r>
              <a:rPr lang="ja-JP" altLang="en-US" sz="1138" dirty="0">
                <a:solidFill>
                  <a:prstClr val="black"/>
                </a:solidFill>
              </a:rPr>
              <a:t>下部の</a:t>
            </a:r>
            <a:r>
              <a:rPr lang="en-US" altLang="ja-JP" sz="1138" dirty="0">
                <a:solidFill>
                  <a:prstClr val="black"/>
                </a:solidFill>
              </a:rPr>
              <a:t>©</a:t>
            </a:r>
            <a:r>
              <a:rPr lang="ja-JP" altLang="en-US" sz="1138" dirty="0">
                <a:solidFill>
                  <a:prstClr val="black"/>
                </a:solidFill>
              </a:rPr>
              <a:t>社名は自社名に変更ください。</a:t>
            </a:r>
            <a:br>
              <a:rPr lang="en-US" altLang="ja-JP" sz="1138" dirty="0">
                <a:solidFill>
                  <a:prstClr val="black"/>
                </a:solidFill>
              </a:rPr>
            </a:br>
            <a:r>
              <a:rPr lang="ja-JP" altLang="en-US" sz="1138" dirty="0">
                <a:solidFill>
                  <a:prstClr val="black"/>
                </a:solidFill>
              </a:rPr>
              <a:t>（全ページ必須・削除不可）</a:t>
            </a:r>
          </a:p>
          <a:p>
            <a:pPr lvl="0"/>
            <a:r>
              <a:rPr lang="en-US" altLang="ja-JP" sz="1138" dirty="0">
                <a:solidFill>
                  <a:prstClr val="black"/>
                </a:solidFill>
              </a:rPr>
              <a:t>SL</a:t>
            </a:r>
            <a:r>
              <a:rPr lang="ja-JP" altLang="en-US" sz="1138" dirty="0">
                <a:solidFill>
                  <a:prstClr val="black"/>
                </a:solidFill>
              </a:rPr>
              <a:t>区分表示は削除してください。</a:t>
            </a:r>
          </a:p>
          <a:p>
            <a:pPr lvl="0"/>
            <a:r>
              <a:rPr lang="ja-JP" altLang="en-US" sz="1138" dirty="0">
                <a:solidFill>
                  <a:prstClr val="black"/>
                </a:solidFill>
              </a:rPr>
              <a:t>タイトル、サブタイトル、日付、社名、部署名の大きさ及び場所は任意です。</a:t>
            </a:r>
            <a:endParaRPr lang="en-US" altLang="ja-JP" sz="1138" dirty="0">
              <a:solidFill>
                <a:prstClr val="black"/>
              </a:solidFill>
            </a:endParaRPr>
          </a:p>
          <a:p>
            <a:pPr lvl="0"/>
            <a:r>
              <a:rPr lang="ja-JP" altLang="en-US" sz="1138" dirty="0">
                <a:solidFill>
                  <a:prstClr val="black"/>
                </a:solidFill>
              </a:rPr>
              <a:t>写真などを全面に使用することも可能ですが、ヘッダーの</a:t>
            </a:r>
            <a:r>
              <a:rPr lang="en-US" altLang="ja-JP" sz="1138" dirty="0">
                <a:solidFill>
                  <a:prstClr val="black"/>
                </a:solidFill>
              </a:rPr>
              <a:t>FLYING-Y</a:t>
            </a:r>
            <a:r>
              <a:rPr lang="ja-JP" altLang="en-US" sz="1138" dirty="0">
                <a:solidFill>
                  <a:prstClr val="black"/>
                </a:solidFill>
              </a:rPr>
              <a:t>、</a:t>
            </a:r>
            <a:r>
              <a:rPr lang="en-US" altLang="ja-JP" sz="1138" dirty="0">
                <a:solidFill>
                  <a:prstClr val="black"/>
                </a:solidFill>
              </a:rPr>
              <a:t>YANMAR</a:t>
            </a:r>
            <a:r>
              <a:rPr lang="ja-JP" altLang="en-US" sz="1138" dirty="0">
                <a:solidFill>
                  <a:prstClr val="black"/>
                </a:solidFill>
              </a:rPr>
              <a:t>ロゴには周囲のクリアスペースを確保し、文字や写真を重ねないようにレイアウトしてください。</a:t>
            </a:r>
          </a:p>
          <a:p>
            <a:pPr marL="0" lvl="0" indent="0">
              <a:buNone/>
            </a:pPr>
            <a:endParaRPr lang="ja-JP" altLang="en-US" sz="1138" dirty="0">
              <a:solidFill>
                <a:prstClr val="black"/>
              </a:solidFill>
            </a:endParaRPr>
          </a:p>
        </p:txBody>
      </p:sp>
      <p:sp>
        <p:nvSpPr>
          <p:cNvPr id="12" name="日付プレースホルダー 4">
            <a:extLst>
              <a:ext uri="{FF2B5EF4-FFF2-40B4-BE49-F238E27FC236}">
                <a16:creationId xmlns:a16="http://schemas.microsoft.com/office/drawing/2014/main" id="{70BAA652-8119-4027-85D4-5B65D26F3E50}"/>
              </a:ext>
            </a:extLst>
          </p:cNvPr>
          <p:cNvSpPr txBox="1">
            <a:spLocks/>
          </p:cNvSpPr>
          <p:nvPr userDrawn="1"/>
        </p:nvSpPr>
        <p:spPr>
          <a:xfrm>
            <a:off x="8347870" y="6610344"/>
            <a:ext cx="450586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650" dirty="0"/>
              <a:t>作成日：</a:t>
            </a:r>
          </a:p>
        </p:txBody>
      </p:sp>
    </p:spTree>
    <p:extLst>
      <p:ext uri="{BB962C8B-B14F-4D97-AF65-F5344CB8AC3E}">
        <p14:creationId xmlns:p14="http://schemas.microsoft.com/office/powerpoint/2010/main" val="3221512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0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6" pos="44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スライ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474668" y="431212"/>
            <a:ext cx="8924826" cy="468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463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en-US" altLang="ja-JP" dirty="0"/>
              <a:t>XXXXXXXXXX</a:t>
            </a:r>
            <a:endParaRPr kumimoji="1" lang="ja-JP" altLang="en-US" dirty="0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74533" y="1099599"/>
            <a:ext cx="8736000" cy="1105267"/>
          </a:xfrm>
          <a:prstGeom prst="rect">
            <a:avLst/>
          </a:prstGeom>
        </p:spPr>
        <p:txBody>
          <a:bodyPr>
            <a:noAutofit/>
          </a:bodyPr>
          <a:lstStyle>
            <a:lvl1pPr marL="232172" indent="-232172">
              <a:buNone/>
              <a:defRPr kumimoji="1" lang="en-US" altLang="ja-JP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214" indent="-232172">
              <a:buNone/>
              <a:defRPr kumimoji="1" lang="ja-JP" altLang="en-US" sz="113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>
              <a:buNone/>
              <a:defRPr/>
            </a:lvl3pPr>
            <a:lvl4pPr marL="1114425" indent="0">
              <a:buNone/>
              <a:defRPr/>
            </a:lvl4pPr>
            <a:lvl5pPr marL="1485900" indent="0">
              <a:buNone/>
              <a:defRPr/>
            </a:lvl5pPr>
          </a:lstStyle>
          <a:p>
            <a:pPr marL="147042" lvl="0" indent="-147042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/>
              <a:t>XXXXXXXXXXXXXX</a:t>
            </a:r>
          </a:p>
          <a:p>
            <a:pPr marL="147042" lvl="0" indent="-147042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/>
              <a:t>XXXXXXXXXXXXXXXXXX</a:t>
            </a:r>
          </a:p>
          <a:p>
            <a:pPr marL="294084" lvl="1" indent="-147042" algn="l" defTabSz="742950" rtl="0" eaLnBrk="1" latinLnBrk="0" hangingPunct="1">
              <a:spcBef>
                <a:spcPct val="20000"/>
              </a:spcBef>
              <a:buFont typeface="ＭＳ ゴシック" pitchFamily="49" charset="-128"/>
              <a:buChar char="-"/>
            </a:pPr>
            <a:r>
              <a:rPr kumimoji="1" lang="en-US" altLang="ja-JP" dirty="0"/>
              <a:t>XXXXXXXXXXXXXXX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19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93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10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43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2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5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38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59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91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8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>
            <a:cxnSpLocks/>
          </p:cNvCxnSpPr>
          <p:nvPr userDrawn="1"/>
        </p:nvCxnSpPr>
        <p:spPr>
          <a:xfrm flipV="1">
            <a:off x="449840" y="264324"/>
            <a:ext cx="858364" cy="1"/>
          </a:xfrm>
          <a:prstGeom prst="line">
            <a:avLst/>
          </a:prstGeom>
          <a:ln w="3175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 userDrawn="1"/>
        </p:nvSpPr>
        <p:spPr>
          <a:xfrm>
            <a:off x="429001" y="264322"/>
            <a:ext cx="78930" cy="252000"/>
          </a:xfrm>
          <a:prstGeom prst="rect">
            <a:avLst/>
          </a:prstGeom>
          <a:solidFill>
            <a:srgbClr val="DC1E37"/>
          </a:solidFill>
          <a:ln w="3175">
            <a:solidFill>
              <a:srgbClr val="DC1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1" tIns="37130" rIns="74261" bIns="37130" spcCol="0"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585000" y="314467"/>
            <a:ext cx="39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kumimoji="1" lang="ja-JP" altLang="en-US" sz="97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</a:t>
            </a:r>
          </a:p>
        </p:txBody>
      </p:sp>
      <p:sp>
        <p:nvSpPr>
          <p:cNvPr id="14" name="フッター プレースホルダー 3">
            <a:extLst>
              <a:ext uri="{FF2B5EF4-FFF2-40B4-BE49-F238E27FC236}">
                <a16:creationId xmlns:a16="http://schemas.microsoft.com/office/drawing/2014/main" id="{EB3B6488-B43C-4B6E-9486-8E05A791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15" name="スライド番号プレースホルダー 11">
            <a:extLst>
              <a:ext uri="{FF2B5EF4-FFF2-40B4-BE49-F238E27FC236}">
                <a16:creationId xmlns:a16="http://schemas.microsoft.com/office/drawing/2014/main" id="{942F22F3-A087-42B8-BC16-C96898D25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7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52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2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仕切り紙(ディバイダ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 userDrawn="1"/>
        </p:nvCxnSpPr>
        <p:spPr>
          <a:xfrm>
            <a:off x="436801" y="2346325"/>
            <a:ext cx="1881452" cy="0"/>
          </a:xfrm>
          <a:prstGeom prst="line">
            <a:avLst/>
          </a:prstGeom>
          <a:ln w="12700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 userDrawn="1"/>
        </p:nvSpPr>
        <p:spPr>
          <a:xfrm>
            <a:off x="436800" y="2346325"/>
            <a:ext cx="233892" cy="647700"/>
          </a:xfrm>
          <a:prstGeom prst="rect">
            <a:avLst/>
          </a:prstGeom>
          <a:solidFill>
            <a:srgbClr val="DC1E37"/>
          </a:solidFill>
          <a:ln w="3175">
            <a:solidFill>
              <a:srgbClr val="DC1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1" tIns="37130" rIns="74261" bIns="3713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463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18847" y="2398725"/>
            <a:ext cx="7175097" cy="576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>
              <a:defRPr sz="195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目次の項目を記載</a:t>
            </a: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BFA6CDCA-5EFD-479D-AE29-0CEABCB0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9" name="スライド番号プレースホルダー 11">
            <a:extLst>
              <a:ext uri="{FF2B5EF4-FFF2-40B4-BE49-F238E27FC236}">
                <a16:creationId xmlns:a16="http://schemas.microsoft.com/office/drawing/2014/main" id="{7BA26F69-B4B6-49D8-BD52-B6B150D43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9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0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85000" y="287713"/>
            <a:ext cx="5850000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ja-JP" altLang="en-US" sz="97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/>
            <a:r>
              <a:rPr kumimoji="1" lang="ja-JP" altLang="en-US" dirty="0"/>
              <a:t>目次の項目を記載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436800" y="540000"/>
            <a:ext cx="9048000" cy="636846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>
              <a:defRPr sz="1625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見出し このスライドで伝えたい内容を端的に記載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6801" y="1224000"/>
            <a:ext cx="9049544" cy="0"/>
          </a:xfrm>
          <a:prstGeom prst="line">
            <a:avLst/>
          </a:prstGeom>
          <a:ln w="38100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 userDrawn="1"/>
        </p:nvCxnSpPr>
        <p:spPr>
          <a:xfrm flipV="1">
            <a:off x="449840" y="237570"/>
            <a:ext cx="858364" cy="1"/>
          </a:xfrm>
          <a:prstGeom prst="line">
            <a:avLst/>
          </a:prstGeom>
          <a:ln w="3175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 userDrawn="1"/>
        </p:nvSpPr>
        <p:spPr>
          <a:xfrm>
            <a:off x="429001" y="237568"/>
            <a:ext cx="78930" cy="252000"/>
          </a:xfrm>
          <a:prstGeom prst="rect">
            <a:avLst/>
          </a:prstGeom>
          <a:solidFill>
            <a:srgbClr val="DC1E37"/>
          </a:solidFill>
          <a:ln w="3175">
            <a:solidFill>
              <a:srgbClr val="DC1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1" tIns="37130" rIns="74261" bIns="37130" spcCol="0"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29" name="コンテンツ プレースホルダー 31">
            <a:extLst>
              <a:ext uri="{FF2B5EF4-FFF2-40B4-BE49-F238E27FC236}">
                <a16:creationId xmlns:a16="http://schemas.microsoft.com/office/drawing/2014/main" id="{B9190ADC-670E-4032-B153-5469CAEACE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6800" y="1340587"/>
            <a:ext cx="9048000" cy="499990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47042" indent="-147042">
              <a:buFont typeface="Wingdings" panose="05000000000000000000" pitchFamily="2" charset="2"/>
              <a:buChar char="n"/>
              <a:defRPr sz="1138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294084" indent="-147042">
              <a:buFont typeface="Wingdings" panose="05000000000000000000" pitchFamily="2" charset="2"/>
              <a:buChar char="Ø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441127" indent="-147042">
              <a:buFont typeface="Wingdings" panose="05000000000000000000" pitchFamily="2" charset="2"/>
              <a:buChar char="ü"/>
              <a:defRPr sz="97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</a:lstStyle>
          <a:p>
            <a:pPr lvl="0"/>
            <a:r>
              <a:rPr lang="ja-JP" altLang="en-US" sz="1300" dirty="0">
                <a:solidFill>
                  <a:prstClr val="black"/>
                </a:solidFill>
              </a:rPr>
              <a:t>図やグラフなど、伝えたい内容を端的に示す内容を記載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endParaRPr kumimoji="1" lang="en-US" altLang="ja-JP" dirty="0"/>
          </a:p>
        </p:txBody>
      </p:sp>
      <p:sp>
        <p:nvSpPr>
          <p:cNvPr id="26" name="コンテンツ プレースホルダー 7">
            <a:extLst>
              <a:ext uri="{FF2B5EF4-FFF2-40B4-BE49-F238E27FC236}">
                <a16:creationId xmlns:a16="http://schemas.microsoft.com/office/drawing/2014/main" id="{F13FD4A0-62AA-429E-B822-9897654DC2EC}"/>
              </a:ext>
            </a:extLst>
          </p:cNvPr>
          <p:cNvSpPr txBox="1">
            <a:spLocks/>
          </p:cNvSpPr>
          <p:nvPr userDrawn="1"/>
        </p:nvSpPr>
        <p:spPr>
          <a:xfrm>
            <a:off x="10038899" y="777879"/>
            <a:ext cx="4696277" cy="476359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n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042" indent="-147042">
              <a:buFont typeface="Wingdings" panose="05000000000000000000" pitchFamily="2" charset="2"/>
              <a:buChar char="p"/>
            </a:pP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このページは、</a:t>
            </a: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目次項目記載欄あり</a:t>
            </a: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のスライドです</a:t>
            </a:r>
            <a:r>
              <a:rPr kumimoji="1"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38" b="0" strike="no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kumimoji="1" lang="zh-TW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左上の目次項目記載欄は、あり・なしを選択できますが、</a:t>
            </a:r>
            <a:r>
              <a:rPr kumimoji="1" lang="en-US" altLang="ja-JP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つのプレゼンテーション内では有無を統一してください。</a:t>
            </a: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＜フォント＞</a:t>
            </a:r>
          </a:p>
          <a:p>
            <a:pPr lvl="0"/>
            <a:r>
              <a:rPr lang="en-US" altLang="ja-JP" sz="1138" strike="noStrike" dirty="0" err="1">
                <a:solidFill>
                  <a:schemeClr val="tx1"/>
                </a:solidFill>
              </a:rPr>
              <a:t>Meiryo</a:t>
            </a:r>
            <a:r>
              <a:rPr lang="en-US" altLang="ja-JP" sz="1138" strike="noStrike" dirty="0">
                <a:solidFill>
                  <a:schemeClr val="tx1"/>
                </a:solidFill>
              </a:rPr>
              <a:t> UI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で統一ください。</a:t>
            </a:r>
            <a:br>
              <a:rPr lang="en-US" altLang="ja-JP" sz="1138" strike="noStrike" dirty="0">
                <a:solidFill>
                  <a:schemeClr val="tx1"/>
                </a:solidFill>
              </a:rPr>
            </a:br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＜レイアウト＞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ヘッダーの</a:t>
            </a:r>
            <a:r>
              <a:rPr lang="en-US" altLang="ja-JP" sz="1138" strike="noStrike" dirty="0">
                <a:solidFill>
                  <a:schemeClr val="tx1"/>
                </a:solidFill>
              </a:rPr>
              <a:t>FLYING-Y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、</a:t>
            </a:r>
            <a:r>
              <a:rPr lang="en-US" altLang="ja-JP" sz="1138" strike="noStrike" dirty="0">
                <a:solidFill>
                  <a:schemeClr val="tx1"/>
                </a:solidFill>
              </a:rPr>
              <a:t>YANMAR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ロゴには周囲のクリアスペースを確保し、文字や写真を重ねないようにレイアウトしてください。</a:t>
            </a:r>
          </a:p>
          <a:p>
            <a:pPr lvl="0"/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＜その他＞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見出しの箇所には、「目次の項目」ではなく「メッセージ」を記入ください。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右下のページ数表示は原則消さないでください。</a:t>
            </a:r>
          </a:p>
          <a:p>
            <a:endParaRPr lang="ja-JP" altLang="en-US" sz="1138" strike="noStrike" dirty="0">
              <a:solidFill>
                <a:schemeClr val="tx1"/>
              </a:solidFill>
            </a:endParaRPr>
          </a:p>
        </p:txBody>
      </p:sp>
      <p:sp>
        <p:nvSpPr>
          <p:cNvPr id="12" name="フッター プレースホルダー 3">
            <a:extLst>
              <a:ext uri="{FF2B5EF4-FFF2-40B4-BE49-F238E27FC236}">
                <a16:creationId xmlns:a16="http://schemas.microsoft.com/office/drawing/2014/main" id="{9A542575-33F2-47BD-A28D-E939FFBD2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13" name="スライド番号プレースホルダー 11">
            <a:extLst>
              <a:ext uri="{FF2B5EF4-FFF2-40B4-BE49-F238E27FC236}">
                <a16:creationId xmlns:a16="http://schemas.microsoft.com/office/drawing/2014/main" id="{C049C870-3715-47CD-AF0B-5693201D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0" userDrawn="1">
          <p15:clr>
            <a:srgbClr val="FBAE40"/>
          </p15:clr>
        </p15:guide>
        <p15:guide id="3" pos="4478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7" orient="horz" pos="42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ページ-目次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436800" y="540000"/>
            <a:ext cx="9048000" cy="636846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>
              <a:defRPr sz="1625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見出し このスライドで伝えたい内容を端的に記載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6801" y="1224000"/>
            <a:ext cx="9049544" cy="0"/>
          </a:xfrm>
          <a:prstGeom prst="line">
            <a:avLst/>
          </a:prstGeom>
          <a:ln w="38100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コンテンツ プレースホルダー 31"/>
          <p:cNvSpPr>
            <a:spLocks noGrp="1"/>
          </p:cNvSpPr>
          <p:nvPr>
            <p:ph sz="quarter" idx="16" hasCustomPrompt="1"/>
          </p:nvPr>
        </p:nvSpPr>
        <p:spPr>
          <a:xfrm>
            <a:off x="436800" y="1340587"/>
            <a:ext cx="9048000" cy="499990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47042" indent="-147042">
              <a:buFont typeface="Wingdings" panose="05000000000000000000" pitchFamily="2" charset="2"/>
              <a:buChar char="n"/>
              <a:defRPr sz="1138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294084" indent="-147042">
              <a:buFont typeface="Wingdings" panose="05000000000000000000" pitchFamily="2" charset="2"/>
              <a:buChar char="Ø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441127" indent="-147042">
              <a:buFont typeface="Wingdings" panose="05000000000000000000" pitchFamily="2" charset="2"/>
              <a:buChar char="ü"/>
              <a:defRPr sz="97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</a:lstStyle>
          <a:p>
            <a:pPr lvl="0"/>
            <a:r>
              <a:rPr lang="ja-JP" altLang="en-US" sz="1300" dirty="0">
                <a:solidFill>
                  <a:prstClr val="black"/>
                </a:solidFill>
              </a:rPr>
              <a:t>図やグラフなど、伝えたい内容を端的に示す内容を記載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endParaRPr kumimoji="1" lang="en-US" altLang="ja-JP" dirty="0"/>
          </a:p>
        </p:txBody>
      </p:sp>
      <p:sp>
        <p:nvSpPr>
          <p:cNvPr id="20" name="コンテンツ プレースホルダー 7">
            <a:extLst>
              <a:ext uri="{FF2B5EF4-FFF2-40B4-BE49-F238E27FC236}">
                <a16:creationId xmlns:a16="http://schemas.microsoft.com/office/drawing/2014/main" id="{F436E162-BCB2-4BD9-9144-D73EE75AB449}"/>
              </a:ext>
            </a:extLst>
          </p:cNvPr>
          <p:cNvSpPr txBox="1">
            <a:spLocks/>
          </p:cNvSpPr>
          <p:nvPr userDrawn="1"/>
        </p:nvSpPr>
        <p:spPr>
          <a:xfrm>
            <a:off x="10038899" y="777879"/>
            <a:ext cx="4696277" cy="476359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n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042" indent="-147042">
              <a:buFont typeface="Wingdings" panose="05000000000000000000" pitchFamily="2" charset="2"/>
              <a:buChar char="p"/>
            </a:pP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このページは、</a:t>
            </a: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目次項目記載欄なし</a:t>
            </a: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のスライドです</a:t>
            </a:r>
            <a:r>
              <a:rPr kumimoji="1"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38" b="0" strike="no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kumimoji="1" lang="zh-TW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左上の目次項目記載欄は、あり・なしを選択できますが、</a:t>
            </a:r>
            <a:r>
              <a:rPr kumimoji="1" lang="en-US" altLang="ja-JP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つのプレゼンテーション内では有無を統一してください。</a:t>
            </a: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＜フォント＞</a:t>
            </a:r>
          </a:p>
          <a:p>
            <a:pPr lvl="0"/>
            <a:r>
              <a:rPr lang="en-US" altLang="ja-JP" sz="1138" strike="noStrike" dirty="0" err="1">
                <a:solidFill>
                  <a:schemeClr val="tx1"/>
                </a:solidFill>
              </a:rPr>
              <a:t>Meiryo</a:t>
            </a:r>
            <a:r>
              <a:rPr lang="en-US" altLang="ja-JP" sz="1138" strike="noStrike" dirty="0">
                <a:solidFill>
                  <a:schemeClr val="tx1"/>
                </a:solidFill>
              </a:rPr>
              <a:t> UI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で統一ください。</a:t>
            </a:r>
            <a:br>
              <a:rPr lang="en-US" altLang="ja-JP" sz="1138" strike="noStrike" dirty="0">
                <a:solidFill>
                  <a:schemeClr val="tx1"/>
                </a:solidFill>
              </a:rPr>
            </a:br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＜レイアウト＞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ヘッダーの</a:t>
            </a:r>
            <a:r>
              <a:rPr lang="en-US" altLang="ja-JP" sz="1138" strike="noStrike" dirty="0">
                <a:solidFill>
                  <a:schemeClr val="tx1"/>
                </a:solidFill>
              </a:rPr>
              <a:t>FLYING-Y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、</a:t>
            </a:r>
            <a:r>
              <a:rPr lang="en-US" altLang="ja-JP" sz="1138" strike="noStrike" dirty="0">
                <a:solidFill>
                  <a:schemeClr val="tx1"/>
                </a:solidFill>
              </a:rPr>
              <a:t>YANMAR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ロゴには周囲のクリアスペースを確保し、文字や写真を重ねないようにレイアウトしてください。</a:t>
            </a:r>
          </a:p>
          <a:p>
            <a:pPr lvl="0"/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＜その他＞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見出しの箇所には、「目次の項目」ではなく「メッセージ」を記入ください。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右下のページ数表示は原則消さないでください。</a:t>
            </a:r>
          </a:p>
          <a:p>
            <a:endParaRPr lang="ja-JP" altLang="en-US" sz="1138" strike="noStrike" dirty="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4131907A-132F-4D3F-9F40-53A04FBAC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10" name="スライド番号プレースホルダー 11">
            <a:extLst>
              <a:ext uri="{FF2B5EF4-FFF2-40B4-BE49-F238E27FC236}">
                <a16:creationId xmlns:a16="http://schemas.microsoft.com/office/drawing/2014/main" id="{4019F680-1C79-41C8-8A8E-E4258B288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0" userDrawn="1">
          <p15:clr>
            <a:srgbClr val="FBAE40"/>
          </p15:clr>
        </p15:guide>
        <p15:guide id="3" pos="4478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7" orient="horz" pos="42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ページ-タイトル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コンテンツ プレースホルダー 31"/>
          <p:cNvSpPr>
            <a:spLocks noGrp="1"/>
          </p:cNvSpPr>
          <p:nvPr>
            <p:ph sz="quarter" idx="16" hasCustomPrompt="1"/>
          </p:nvPr>
        </p:nvSpPr>
        <p:spPr>
          <a:xfrm>
            <a:off x="436800" y="533800"/>
            <a:ext cx="9048000" cy="5806689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47042" indent="-147042">
              <a:buFont typeface="Wingdings" panose="05000000000000000000" pitchFamily="2" charset="2"/>
              <a:buChar char="n"/>
              <a:defRPr sz="1138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294084" indent="-147042">
              <a:buFont typeface="Wingdings" panose="05000000000000000000" pitchFamily="2" charset="2"/>
              <a:buChar char="Ø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441127" indent="-147042">
              <a:buFont typeface="Wingdings" panose="05000000000000000000" pitchFamily="2" charset="2"/>
              <a:buChar char="ü"/>
              <a:defRPr sz="97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</a:lstStyle>
          <a:p>
            <a:pPr lvl="0"/>
            <a:r>
              <a:rPr lang="ja-JP" altLang="en-US" sz="1300" dirty="0">
                <a:solidFill>
                  <a:prstClr val="black"/>
                </a:solidFill>
              </a:rPr>
              <a:t>図やグラフなど、伝えたい内容を端的に示す内容を記載</a:t>
            </a:r>
            <a:br>
              <a:rPr lang="en-US" altLang="ja-JP" sz="1300" dirty="0">
                <a:solidFill>
                  <a:prstClr val="black"/>
                </a:solidFill>
              </a:rPr>
            </a:br>
            <a:r>
              <a:rPr lang="ja-JP" altLang="en-US" sz="1300" dirty="0">
                <a:solidFill>
                  <a:prstClr val="black"/>
                </a:solidFill>
              </a:rPr>
              <a:t>このページは、写真やグラフなどを全面で大きく使用したい場合に使用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endParaRPr kumimoji="1" lang="en-US" altLang="ja-JP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DBC4082-7C6B-4557-A011-ED3F1277A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000" y="287713"/>
            <a:ext cx="5850000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ja-JP" altLang="en-US" sz="97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/>
            <a:r>
              <a:rPr kumimoji="1" lang="ja-JP" altLang="en-US" dirty="0"/>
              <a:t>目次の項目を記載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BF85B9E-B156-4673-9321-5BEB92901AC2}"/>
              </a:ext>
            </a:extLst>
          </p:cNvPr>
          <p:cNvCxnSpPr/>
          <p:nvPr userDrawn="1"/>
        </p:nvCxnSpPr>
        <p:spPr>
          <a:xfrm flipV="1">
            <a:off x="449840" y="237570"/>
            <a:ext cx="858364" cy="1"/>
          </a:xfrm>
          <a:prstGeom prst="line">
            <a:avLst/>
          </a:prstGeom>
          <a:ln w="3175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670F052-5BA3-4165-B533-9F6908E82D03}"/>
              </a:ext>
            </a:extLst>
          </p:cNvPr>
          <p:cNvSpPr/>
          <p:nvPr userDrawn="1"/>
        </p:nvSpPr>
        <p:spPr>
          <a:xfrm>
            <a:off x="429001" y="237568"/>
            <a:ext cx="78930" cy="252000"/>
          </a:xfrm>
          <a:prstGeom prst="rect">
            <a:avLst/>
          </a:prstGeom>
          <a:solidFill>
            <a:srgbClr val="DC1E37"/>
          </a:solidFill>
          <a:ln w="3175">
            <a:solidFill>
              <a:srgbClr val="DC1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1" tIns="37130" rIns="74261" bIns="37130" spcCol="0"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34" name="コンテンツ プレースホルダー 7">
            <a:extLst>
              <a:ext uri="{FF2B5EF4-FFF2-40B4-BE49-F238E27FC236}">
                <a16:creationId xmlns:a16="http://schemas.microsoft.com/office/drawing/2014/main" id="{510BDD0B-A911-4BA3-8299-93EA3DC58144}"/>
              </a:ext>
            </a:extLst>
          </p:cNvPr>
          <p:cNvSpPr txBox="1">
            <a:spLocks/>
          </p:cNvSpPr>
          <p:nvPr userDrawn="1"/>
        </p:nvSpPr>
        <p:spPr>
          <a:xfrm>
            <a:off x="10038899" y="777880"/>
            <a:ext cx="4696277" cy="506021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n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042" indent="-147042">
              <a:buFont typeface="Wingdings" panose="05000000000000000000" pitchFamily="2" charset="2"/>
              <a:buChar char="p"/>
            </a:pP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このページは、</a:t>
            </a: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見出し部分なし、</a:t>
            </a:r>
            <a:br>
              <a:rPr lang="en-US" altLang="ja-JP" sz="1138" b="0" u="sng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目次項目記載欄あり</a:t>
            </a: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のスライドです</a:t>
            </a:r>
            <a:r>
              <a:rPr kumimoji="1"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38" b="0" strike="no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kumimoji="1" lang="zh-TW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左上の目次項目記載欄は、あり・なしを選択できますが、</a:t>
            </a:r>
            <a:r>
              <a:rPr kumimoji="1" lang="en-US" altLang="ja-JP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つのプレゼンテーション内では有無を統一してください。</a:t>
            </a: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＜フォント＞</a:t>
            </a:r>
          </a:p>
          <a:p>
            <a:pPr lvl="0"/>
            <a:r>
              <a:rPr lang="en-US" altLang="ja-JP" sz="1138" strike="noStrike" dirty="0" err="1">
                <a:solidFill>
                  <a:schemeClr val="tx1"/>
                </a:solidFill>
              </a:rPr>
              <a:t>Meiryo</a:t>
            </a:r>
            <a:r>
              <a:rPr lang="en-US" altLang="ja-JP" sz="1138" strike="noStrike" dirty="0">
                <a:solidFill>
                  <a:schemeClr val="tx1"/>
                </a:solidFill>
              </a:rPr>
              <a:t> UI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で統一ください。</a:t>
            </a:r>
            <a:br>
              <a:rPr lang="en-US" altLang="ja-JP" sz="1138" strike="noStrike" dirty="0">
                <a:solidFill>
                  <a:schemeClr val="tx1"/>
                </a:solidFill>
              </a:rPr>
            </a:br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＜レイアウト＞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ヘッダーの</a:t>
            </a:r>
            <a:r>
              <a:rPr lang="en-US" altLang="ja-JP" sz="1138" strike="noStrike" dirty="0">
                <a:solidFill>
                  <a:schemeClr val="tx1"/>
                </a:solidFill>
              </a:rPr>
              <a:t>FLYING-Y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、</a:t>
            </a:r>
            <a:r>
              <a:rPr lang="en-US" altLang="ja-JP" sz="1138" strike="noStrike" dirty="0">
                <a:solidFill>
                  <a:schemeClr val="tx1"/>
                </a:solidFill>
              </a:rPr>
              <a:t>YANMAR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ロゴには周囲のクリアスペースを確保し、文字や写真を重ねないようにレイアウトしてください。</a:t>
            </a:r>
          </a:p>
          <a:p>
            <a:pPr lvl="0"/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＜その他＞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見出しの箇所には、「目次の項目」ではなく「メッセージ」を記入ください。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右下のページ数表示は原則消さないでください。</a:t>
            </a:r>
          </a:p>
          <a:p>
            <a:endParaRPr lang="ja-JP" altLang="en-US" sz="1138" strike="noStrike" dirty="0">
              <a:solidFill>
                <a:schemeClr val="tx1"/>
              </a:solidFill>
            </a:endParaRPr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6778CE32-0929-479E-A356-CE35531BE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10" name="スライド番号プレースホルダー 11">
            <a:extLst>
              <a:ext uri="{FF2B5EF4-FFF2-40B4-BE49-F238E27FC236}">
                <a16:creationId xmlns:a16="http://schemas.microsoft.com/office/drawing/2014/main" id="{FEAF8F44-34BA-42AD-9CD8-B7A793667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0" userDrawn="1">
          <p15:clr>
            <a:srgbClr val="FBAE40"/>
          </p15:clr>
        </p15:guide>
        <p15:guide id="3" pos="4478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7" orient="horz" pos="420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ページ-フリースタイ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31">
            <a:extLst>
              <a:ext uri="{FF2B5EF4-FFF2-40B4-BE49-F238E27FC236}">
                <a16:creationId xmlns:a16="http://schemas.microsoft.com/office/drawing/2014/main" id="{EC6619FA-8B9A-4495-9154-44B82EDEDE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6800" y="533800"/>
            <a:ext cx="9048000" cy="5806689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47042" indent="-147042">
              <a:buFont typeface="Wingdings" panose="05000000000000000000" pitchFamily="2" charset="2"/>
              <a:buChar char="n"/>
              <a:defRPr sz="1138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294084" indent="-147042">
              <a:buFont typeface="Wingdings" panose="05000000000000000000" pitchFamily="2" charset="2"/>
              <a:buChar char="Ø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441127" indent="-147042">
              <a:buFont typeface="Wingdings" panose="05000000000000000000" pitchFamily="2" charset="2"/>
              <a:buChar char="ü"/>
              <a:defRPr sz="97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</a:lstStyle>
          <a:p>
            <a:pPr lvl="0"/>
            <a:r>
              <a:rPr lang="ja-JP" altLang="en-US" sz="1300" dirty="0">
                <a:solidFill>
                  <a:prstClr val="black"/>
                </a:solidFill>
              </a:rPr>
              <a:t>図やグラフなど、伝えたい内容を端的に示す内容を記載</a:t>
            </a:r>
            <a:br>
              <a:rPr lang="en-US" altLang="ja-JP" sz="1300" dirty="0">
                <a:solidFill>
                  <a:prstClr val="black"/>
                </a:solidFill>
              </a:rPr>
            </a:br>
            <a:r>
              <a:rPr lang="ja-JP" altLang="en-US" sz="1300" dirty="0">
                <a:solidFill>
                  <a:prstClr val="black"/>
                </a:solidFill>
              </a:rPr>
              <a:t>このページは、写真やグラフなどを全面で大きく使用したい場合に使用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endParaRPr kumimoji="1" lang="en-US" altLang="ja-JP" dirty="0"/>
          </a:p>
        </p:txBody>
      </p:sp>
      <p:sp>
        <p:nvSpPr>
          <p:cNvPr id="18" name="コンテンツ プレースホルダー 7">
            <a:extLst>
              <a:ext uri="{FF2B5EF4-FFF2-40B4-BE49-F238E27FC236}">
                <a16:creationId xmlns:a16="http://schemas.microsoft.com/office/drawing/2014/main" id="{7454A6E3-CC4C-40E7-B274-A3994D27FBC3}"/>
              </a:ext>
            </a:extLst>
          </p:cNvPr>
          <p:cNvSpPr txBox="1">
            <a:spLocks/>
          </p:cNvSpPr>
          <p:nvPr userDrawn="1"/>
        </p:nvSpPr>
        <p:spPr>
          <a:xfrm>
            <a:off x="10038899" y="777880"/>
            <a:ext cx="4696277" cy="5060213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n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042" indent="-147042">
              <a:buFont typeface="Wingdings" panose="05000000000000000000" pitchFamily="2" charset="2"/>
              <a:buChar char="p"/>
            </a:pP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このページは、</a:t>
            </a: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見出し部分なし</a:t>
            </a: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および</a:t>
            </a:r>
            <a:br>
              <a:rPr lang="en-US" altLang="ja-JP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38" b="1" u="sng" strike="noStrike" dirty="0">
                <a:solidFill>
                  <a:srgbClr val="DC1E3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目次項目記載欄なし</a:t>
            </a:r>
            <a:r>
              <a:rPr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のスライドです</a:t>
            </a:r>
            <a:r>
              <a:rPr kumimoji="1" lang="ja-JP" altLang="en-US" sz="1138" b="0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38" b="0" strike="no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＜目次項目記載欄＞</a:t>
            </a:r>
            <a:endParaRPr kumimoji="1" lang="en-US" altLang="ja-JP" sz="1138" strike="no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左上の目次項目記載欄は、あり・なしを選択できますが、</a:t>
            </a:r>
            <a:r>
              <a:rPr kumimoji="1" lang="en-US" altLang="ja-JP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138" strike="noStrik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つのプレゼンテーション内では有無を統一してください。</a:t>
            </a: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ja-JP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＜フォント＞</a:t>
            </a:r>
          </a:p>
          <a:p>
            <a:pPr lvl="0"/>
            <a:r>
              <a:rPr lang="en-US" altLang="ja-JP" sz="1138" strike="noStrike" dirty="0" err="1">
                <a:solidFill>
                  <a:schemeClr val="tx1"/>
                </a:solidFill>
              </a:rPr>
              <a:t>Meiryo</a:t>
            </a:r>
            <a:r>
              <a:rPr lang="en-US" altLang="ja-JP" sz="1138" strike="noStrike" dirty="0">
                <a:solidFill>
                  <a:schemeClr val="tx1"/>
                </a:solidFill>
              </a:rPr>
              <a:t> UI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で統一ください。</a:t>
            </a:r>
            <a:br>
              <a:rPr lang="en-US" altLang="ja-JP" sz="1138" strike="noStrike" dirty="0">
                <a:solidFill>
                  <a:schemeClr val="tx1"/>
                </a:solidFill>
              </a:rPr>
            </a:br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＜レイアウト＞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ヘッダーの</a:t>
            </a:r>
            <a:r>
              <a:rPr lang="en-US" altLang="ja-JP" sz="1138" strike="noStrike" dirty="0">
                <a:solidFill>
                  <a:schemeClr val="tx1"/>
                </a:solidFill>
              </a:rPr>
              <a:t>FLYING-Y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、</a:t>
            </a:r>
            <a:r>
              <a:rPr lang="en-US" altLang="ja-JP" sz="1138" strike="noStrike" dirty="0">
                <a:solidFill>
                  <a:schemeClr val="tx1"/>
                </a:solidFill>
              </a:rPr>
              <a:t>YANMAR</a:t>
            </a:r>
            <a:r>
              <a:rPr lang="ja-JP" altLang="en-US" sz="1138" strike="noStrike" dirty="0">
                <a:solidFill>
                  <a:schemeClr val="tx1"/>
                </a:solidFill>
              </a:rPr>
              <a:t>ロゴには周囲のクリアスペースを確保し、文字や写真を重ねないようにレイアウトしてください。</a:t>
            </a:r>
          </a:p>
          <a:p>
            <a:pPr lvl="0"/>
            <a:endParaRPr lang="ja-JP" altLang="en-US" sz="1138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ja-JP" altLang="en-US" sz="1138" strike="noStrike" dirty="0">
                <a:solidFill>
                  <a:schemeClr val="tx1"/>
                </a:solidFill>
              </a:rPr>
              <a:t>＜その他＞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見出しの箇所には、「目次の項目」ではなく「メッセージ」を記入ください。</a:t>
            </a:r>
          </a:p>
          <a:p>
            <a:pPr lvl="0"/>
            <a:r>
              <a:rPr lang="ja-JP" altLang="en-US" sz="1138" strike="noStrike" dirty="0">
                <a:solidFill>
                  <a:schemeClr val="tx1"/>
                </a:solidFill>
              </a:rPr>
              <a:t>右下のページ数表示は原則消さないでください。</a:t>
            </a:r>
          </a:p>
          <a:p>
            <a:endParaRPr lang="ja-JP" altLang="en-US" sz="1138" strike="noStrike" dirty="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58F6060E-3B9A-4030-9B8F-18C2BCD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001" y="6598802"/>
            <a:ext cx="8327530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© </a:t>
            </a:r>
            <a:r>
              <a:rPr lang="ja-JP" altLang="en-US"/>
              <a:t>社名</a:t>
            </a:r>
            <a:endParaRPr lang="ja-JP" altLang="en-US" dirty="0"/>
          </a:p>
        </p:txBody>
      </p:sp>
      <p:sp>
        <p:nvSpPr>
          <p:cNvPr id="7" name="スライド番号プレースホルダー 11">
            <a:extLst>
              <a:ext uri="{FF2B5EF4-FFF2-40B4-BE49-F238E27FC236}">
                <a16:creationId xmlns:a16="http://schemas.microsoft.com/office/drawing/2014/main" id="{BCC17971-7247-4477-9051-82E45DC9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898" y="6610344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0" userDrawn="1">
          <p15:clr>
            <a:srgbClr val="FBAE40"/>
          </p15:clr>
        </p15:guide>
        <p15:guide id="3" pos="4478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7" orient="horz" pos="42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最終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tamurayusuke\Desktop\yanmar wmf_FLYING 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22" y="2617155"/>
            <a:ext cx="3185758" cy="14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スライ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85000" y="237266"/>
            <a:ext cx="5850000" cy="1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ja-JP" altLang="en-US" sz="97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/>
            <a:r>
              <a:rPr kumimoji="1" lang="ja-JP" altLang="en-US" dirty="0"/>
              <a:t>目次の項目を記載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436800" y="540000"/>
            <a:ext cx="9048000" cy="636846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>
              <a:defRPr sz="1625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このスライドで伝えたい内容を端的に記載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6801" y="1224000"/>
            <a:ext cx="9049544" cy="0"/>
          </a:xfrm>
          <a:prstGeom prst="line">
            <a:avLst/>
          </a:prstGeom>
          <a:ln w="38100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8074644" y="6488257"/>
            <a:ext cx="402353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>
                <a:solidFill>
                  <a:srgbClr val="505050">
                    <a:lumMod val="50000"/>
                  </a:srgbClr>
                </a:solidFill>
              </a:rPr>
              <a:t>Page: </a:t>
            </a:r>
            <a:fld id="{63F894E6-3ED7-481F-8095-194F80EC31CC}" type="slidenum">
              <a:rPr lang="ja-JP" altLang="en-US" smtClean="0">
                <a:solidFill>
                  <a:srgbClr val="505050">
                    <a:lumMod val="50000"/>
                  </a:srgbClr>
                </a:solidFill>
              </a:rPr>
              <a:pPr/>
              <a:t>‹#›</a:t>
            </a:fld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2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974835" y="6488257"/>
            <a:ext cx="1961145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© </a:t>
            </a:r>
            <a:r>
              <a:rPr lang="ja-JP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ヤンマーグローバルエキスパート株式会社</a:t>
            </a:r>
            <a:endParaRPr lang="ja-JP" altLang="en-US" dirty="0">
              <a:solidFill>
                <a:srgbClr val="505050">
                  <a:lumMod val="50000"/>
                </a:srgbClr>
              </a:solidFill>
            </a:endParaRPr>
          </a:p>
        </p:txBody>
      </p:sp>
      <p:sp>
        <p:nvSpPr>
          <p:cNvPr id="25" name="タイトル 1"/>
          <p:cNvSpPr txBox="1">
            <a:spLocks/>
          </p:cNvSpPr>
          <p:nvPr userDrawn="1"/>
        </p:nvSpPr>
        <p:spPr>
          <a:xfrm>
            <a:off x="436800" y="6140466"/>
            <a:ext cx="9048000" cy="20002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ja-JP" altLang="en-US" sz="2400" b="1" kern="120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en-US" altLang="ja-JP" sz="813" b="0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5" hasCustomPrompt="1"/>
          </p:nvPr>
        </p:nvSpPr>
        <p:spPr>
          <a:xfrm>
            <a:off x="436801" y="6176751"/>
            <a:ext cx="9049544" cy="16373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13"/>
            </a:lvl1pPr>
          </a:lstStyle>
          <a:p>
            <a:pPr lvl="0"/>
            <a:r>
              <a:rPr kumimoji="1" lang="ja-JP" altLang="en-US" dirty="0"/>
              <a:t>出典</a:t>
            </a:r>
            <a:r>
              <a:rPr kumimoji="1" lang="en-US" altLang="ja-JP" dirty="0"/>
              <a:t>/</a:t>
            </a:r>
            <a:r>
              <a:rPr kumimoji="1" lang="ja-JP" altLang="en-US" dirty="0"/>
              <a:t>脚注を記載</a:t>
            </a:r>
          </a:p>
        </p:txBody>
      </p:sp>
      <p:sp>
        <p:nvSpPr>
          <p:cNvPr id="32" name="コンテンツ プレースホルダー 31"/>
          <p:cNvSpPr>
            <a:spLocks noGrp="1"/>
          </p:cNvSpPr>
          <p:nvPr>
            <p:ph sz="quarter" idx="16" hasCustomPrompt="1"/>
          </p:nvPr>
        </p:nvSpPr>
        <p:spPr>
          <a:xfrm>
            <a:off x="436800" y="1340587"/>
            <a:ext cx="9048000" cy="476359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278606" indent="-278606">
              <a:buFont typeface="Wingdings" panose="05000000000000000000" pitchFamily="2" charset="2"/>
              <a:buChar char="n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371475">
              <a:buFont typeface="Wingdings" panose="05000000000000000000" pitchFamily="2" charset="2"/>
              <a:buChar char="Ø"/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021556" indent="-278606">
              <a:buFont typeface="Wingdings" panose="05000000000000000000" pitchFamily="2" charset="2"/>
              <a:buChar char="ü"/>
              <a:defRPr sz="975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</a:lstStyle>
          <a:p>
            <a:pPr lvl="0"/>
            <a:r>
              <a:rPr lang="ja-JP" altLang="en-US" sz="1300" dirty="0">
                <a:solidFill>
                  <a:prstClr val="black"/>
                </a:solidFill>
              </a:rPr>
              <a:t>図やグラフなど、伝えたい内容を端的に示す内容を記載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endParaRPr kumimoji="1" lang="en-US" altLang="ja-JP" dirty="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9098621" y="239986"/>
            <a:ext cx="209754" cy="129563"/>
          </a:xfrm>
          <a:prstGeom prst="rect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txBody>
          <a:bodyPr wrap="none" lIns="29250" tIns="14625" rIns="29250" bIns="14625" anchor="ctr">
            <a:spAutoFit/>
          </a:bodyPr>
          <a:lstStyle/>
          <a:p>
            <a:r>
              <a:rPr lang="en-US" altLang="ja-JP" sz="650" b="0" baseline="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SL3</a:t>
            </a:r>
            <a:endParaRPr lang="ja-JP" altLang="en-US" sz="650" b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49840" y="187123"/>
            <a:ext cx="858364" cy="1"/>
          </a:xfrm>
          <a:prstGeom prst="line">
            <a:avLst/>
          </a:prstGeom>
          <a:ln w="3175">
            <a:solidFill>
              <a:srgbClr val="DC1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 userDrawn="1"/>
        </p:nvSpPr>
        <p:spPr>
          <a:xfrm>
            <a:off x="429001" y="187121"/>
            <a:ext cx="78930" cy="252000"/>
          </a:xfrm>
          <a:prstGeom prst="rect">
            <a:avLst/>
          </a:prstGeom>
          <a:solidFill>
            <a:srgbClr val="DC1E37"/>
          </a:solidFill>
          <a:ln w="3175">
            <a:solidFill>
              <a:srgbClr val="DC1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1" tIns="37130" rIns="74261" bIns="37130" spcCol="0"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24" name="日付プレースホルダー 4"/>
          <p:cNvSpPr>
            <a:spLocks noGrp="1"/>
          </p:cNvSpPr>
          <p:nvPr>
            <p:ph type="dt" sz="half" idx="2"/>
          </p:nvPr>
        </p:nvSpPr>
        <p:spPr>
          <a:xfrm>
            <a:off x="7161227" y="6488257"/>
            <a:ext cx="65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61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0" userDrawn="1">
          <p15:clr>
            <a:srgbClr val="FBAE40"/>
          </p15:clr>
        </p15:guide>
        <p15:guide id="3" pos="4478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7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84FBB882-0AAA-4608-8CAC-90329E023E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22503" y="252002"/>
            <a:ext cx="1755000" cy="1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742950" rtl="0" eaLnBrk="1" latinLnBrk="0" hangingPunct="1">
        <a:spcBef>
          <a:spcPct val="0"/>
        </a:spcBef>
        <a:buNone/>
        <a:defRPr kumimoji="1" lang="ja-JP" altLang="en-US" sz="1950" b="0" kern="120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742950" rtl="0" eaLnBrk="1" latinLnBrk="0" hangingPunct="1">
        <a:spcBef>
          <a:spcPct val="20000"/>
        </a:spcBef>
        <a:buFont typeface="Arial" panose="020B0604020202020204" pitchFamily="34" charset="0"/>
        <a:buNone/>
        <a:defRPr kumimoji="1" lang="ja-JP" altLang="en-US" sz="1788" kern="120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371475" indent="0" algn="l" defTabSz="74295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0" algn="l" defTabSz="74295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indent="0" algn="l" defTabSz="74295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0" algn="l" defTabSz="74295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340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84EB-794C-42B6-8195-DAE8FE7116F2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9465-D4C1-4235-A4CB-F24D1D34AF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E2F55-EFC4-1F2B-3E84-21F16874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ジオラマ背景印刷用テンプレート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3B7B1-B2E5-ED41-CFD4-D2038227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67570"/>
            <a:ext cx="8543925" cy="4351338"/>
          </a:xfrm>
        </p:spPr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適用するコレクションボックス（フラット台座）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外寸（横巾ｘ奥行ｘ高さ）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タイプ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MINI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用　  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16.9x8.5x10cm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タイプ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■深型用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23x13.3x13.4cm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タイプ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C 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■ワイド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L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型用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34.5x13.3x13.4cm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647D99-34E0-482F-26C5-D1D6A610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2" t="37268"/>
          <a:stretch/>
        </p:blipFill>
        <p:spPr>
          <a:xfrm>
            <a:off x="3075066" y="4894364"/>
            <a:ext cx="1877933" cy="15014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971CF2-FB31-645C-F524-FE1CD882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19" y="5338981"/>
            <a:ext cx="1603122" cy="10568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5A1C70F-943D-1E76-5E04-312BEB7C6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069"/>
          <a:stretch/>
        </p:blipFill>
        <p:spPr>
          <a:xfrm>
            <a:off x="5403424" y="4894364"/>
            <a:ext cx="3688400" cy="150142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25EE35-E464-6B2E-3A98-44FAA04574C1}"/>
              </a:ext>
            </a:extLst>
          </p:cNvPr>
          <p:cNvSpPr txBox="1"/>
          <p:nvPr/>
        </p:nvSpPr>
        <p:spPr>
          <a:xfrm>
            <a:off x="1304455" y="6395788"/>
            <a:ext cx="124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タイプ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A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C3E529-52D1-87B2-D920-630851CD2486}"/>
              </a:ext>
            </a:extLst>
          </p:cNvPr>
          <p:cNvSpPr txBox="1"/>
          <p:nvPr/>
        </p:nvSpPr>
        <p:spPr>
          <a:xfrm>
            <a:off x="3537325" y="6395788"/>
            <a:ext cx="124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タイプ</a:t>
            </a:r>
            <a:r>
              <a:rPr lang="en-US" altLang="ja-JP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B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A87E0A-638C-4510-E674-855EDD540110}"/>
              </a:ext>
            </a:extLst>
          </p:cNvPr>
          <p:cNvSpPr txBox="1"/>
          <p:nvPr/>
        </p:nvSpPr>
        <p:spPr>
          <a:xfrm>
            <a:off x="6723097" y="6395788"/>
            <a:ext cx="124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タイプ</a:t>
            </a:r>
            <a:r>
              <a:rPr lang="en-US" altLang="ja-JP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74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FB635E-0415-F728-FDF2-71658822DA3F}"/>
              </a:ext>
            </a:extLst>
          </p:cNvPr>
          <p:cNvSpPr/>
          <p:nvPr/>
        </p:nvSpPr>
        <p:spPr>
          <a:xfrm>
            <a:off x="2219002" y="2259110"/>
            <a:ext cx="5292000" cy="3096000"/>
          </a:xfrm>
          <a:prstGeom prst="rect">
            <a:avLst/>
          </a:prstGeom>
          <a:noFill/>
          <a:ln w="158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1463" kern="0">
              <a:solidFill>
                <a:prstClr val="white"/>
              </a:solidFill>
              <a:latin typeface="游ゴシック" panose="020F0502020204030204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732A94-74CE-F554-0A98-F44018F2EED8}"/>
              </a:ext>
            </a:extLst>
          </p:cNvPr>
          <p:cNvSpPr txBox="1"/>
          <p:nvPr/>
        </p:nvSpPr>
        <p:spPr>
          <a:xfrm>
            <a:off x="2607473" y="2448449"/>
            <a:ext cx="4515057" cy="280076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この枠を実寸で印刷するとケース背景の大きさになります。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この枠は、下記の赤丸印の設定で描かれています。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E4E62B-9F3D-5434-87E3-71AEFB31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53" y="3894384"/>
            <a:ext cx="4086039" cy="1090290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7B7E4B3-6EC6-167D-AF61-54CC29182771}"/>
              </a:ext>
            </a:extLst>
          </p:cNvPr>
          <p:cNvSpPr/>
          <p:nvPr/>
        </p:nvSpPr>
        <p:spPr>
          <a:xfrm>
            <a:off x="5606264" y="4051376"/>
            <a:ext cx="1352408" cy="8338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E40B4B3-8D2E-3ABB-4C81-F0E92B803A74}"/>
              </a:ext>
            </a:extLst>
          </p:cNvPr>
          <p:cNvSpPr/>
          <p:nvPr/>
        </p:nvSpPr>
        <p:spPr>
          <a:xfrm>
            <a:off x="2740053" y="3788490"/>
            <a:ext cx="1029691" cy="5520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プレースホルダー 1">
            <a:extLst>
              <a:ext uri="{FF2B5EF4-FFF2-40B4-BE49-F238E27FC236}">
                <a16:creationId xmlns:a16="http://schemas.microsoft.com/office/drawing/2014/main" id="{BD02BFEA-8A4D-031D-9A32-917D4CAC00A7}"/>
              </a:ext>
            </a:extLst>
          </p:cNvPr>
          <p:cNvSpPr txBox="1">
            <a:spLocks/>
          </p:cNvSpPr>
          <p:nvPr/>
        </p:nvSpPr>
        <p:spPr>
          <a:xfrm>
            <a:off x="1865783" y="780331"/>
            <a:ext cx="5645218" cy="636846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 marL="0" indent="0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lang="ja-JP" altLang="en-US" sz="1625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71475" indent="0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コレクションボックス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Mini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（フラット台座）用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の背景サイズ＝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たて：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8.6cm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ｘよこ：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14.7cm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3692AE-4E09-83A5-ECB9-2A42F57324BF}"/>
              </a:ext>
            </a:extLst>
          </p:cNvPr>
          <p:cNvSpPr txBox="1"/>
          <p:nvPr/>
        </p:nvSpPr>
        <p:spPr>
          <a:xfrm>
            <a:off x="920565" y="3617289"/>
            <a:ext cx="1029691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8.6cm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32185-E7C0-CA0A-7C88-A740E0CC75E5}"/>
              </a:ext>
            </a:extLst>
          </p:cNvPr>
          <p:cNvSpPr txBox="1"/>
          <p:nvPr/>
        </p:nvSpPr>
        <p:spPr>
          <a:xfrm>
            <a:off x="4306553" y="1666943"/>
            <a:ext cx="1292894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14.7cm</a:t>
            </a:r>
            <a:endParaRPr lang="ja-JP" altLang="en-US" dirty="0"/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3BFC2873-AFCA-E3E1-B764-36035DFB31EE}"/>
              </a:ext>
            </a:extLst>
          </p:cNvPr>
          <p:cNvSpPr/>
          <p:nvPr/>
        </p:nvSpPr>
        <p:spPr>
          <a:xfrm>
            <a:off x="2219002" y="1948795"/>
            <a:ext cx="5292000" cy="154390"/>
          </a:xfrm>
          <a:prstGeom prst="leftRightArrow">
            <a:avLst>
              <a:gd name="adj1" fmla="val 50000"/>
              <a:gd name="adj2" fmla="val 198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517D9F0F-2B6D-4CC6-6804-FD10BC2AF9A6}"/>
              </a:ext>
            </a:extLst>
          </p:cNvPr>
          <p:cNvSpPr/>
          <p:nvPr/>
        </p:nvSpPr>
        <p:spPr>
          <a:xfrm rot="16200000">
            <a:off x="251494" y="3542669"/>
            <a:ext cx="3397524" cy="209775"/>
          </a:xfrm>
          <a:prstGeom prst="leftRightArrow">
            <a:avLst>
              <a:gd name="adj1" fmla="val 50000"/>
              <a:gd name="adj2" fmla="val 198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EA5173-5731-E3F6-D311-024DD237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00" y="228162"/>
            <a:ext cx="218255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9185D8-5DE0-303F-B2B1-87C9FEF504DA}"/>
              </a:ext>
            </a:extLst>
          </p:cNvPr>
          <p:cNvSpPr txBox="1"/>
          <p:nvPr/>
        </p:nvSpPr>
        <p:spPr>
          <a:xfrm>
            <a:off x="298482" y="392177"/>
            <a:ext cx="7321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u="sng" dirty="0"/>
              <a:t>■実寸での印刷設定</a:t>
            </a:r>
            <a:endParaRPr lang="en-US" altLang="ja-JP" b="1" u="sng" dirty="0"/>
          </a:p>
          <a:p>
            <a:r>
              <a:rPr lang="ja-JP" altLang="en-US" b="1" dirty="0"/>
              <a:t>「設定」の「フルページサイズのスライド」を選択。</a:t>
            </a:r>
            <a:endParaRPr lang="en-US" altLang="ja-JP" b="1" dirty="0"/>
          </a:p>
          <a:p>
            <a:r>
              <a:rPr lang="ja-JP" altLang="en-US" b="1" dirty="0">
                <a:solidFill>
                  <a:srgbClr val="FF0000"/>
                </a:solidFill>
              </a:rPr>
              <a:t>「用紙に合わせて拡大</a:t>
            </a:r>
            <a:r>
              <a:rPr lang="en-US" altLang="ja-JP" b="1" dirty="0">
                <a:solidFill>
                  <a:srgbClr val="FF0000"/>
                </a:solidFill>
              </a:rPr>
              <a:t>/</a:t>
            </a:r>
            <a:r>
              <a:rPr lang="ja-JP" altLang="en-US" b="1" dirty="0">
                <a:solidFill>
                  <a:srgbClr val="FF0000"/>
                </a:solidFill>
              </a:rPr>
              <a:t>縮小」の</a:t>
            </a:r>
            <a:r>
              <a:rPr lang="ja-JP" altLang="en-US" b="1" u="sng" dirty="0">
                <a:solidFill>
                  <a:srgbClr val="FF0000"/>
                </a:solidFill>
              </a:rPr>
              <a:t>チェックを外す！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6FFC95A-433A-7A44-674D-0059C4A4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42" y="1361688"/>
            <a:ext cx="5433697" cy="52512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楕円 21">
            <a:extLst>
              <a:ext uri="{FF2B5EF4-FFF2-40B4-BE49-F238E27FC236}">
                <a16:creationId xmlns:a16="http://schemas.microsoft.com/office/drawing/2014/main" id="{EC1534AA-F211-D045-664B-16E0BCD5CC28}"/>
              </a:ext>
            </a:extLst>
          </p:cNvPr>
          <p:cNvSpPr/>
          <p:nvPr/>
        </p:nvSpPr>
        <p:spPr>
          <a:xfrm>
            <a:off x="1281076" y="3509047"/>
            <a:ext cx="859350" cy="68324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1683EF8-6539-7F90-547E-7AACF360FCB6}"/>
              </a:ext>
            </a:extLst>
          </p:cNvPr>
          <p:cNvSpPr/>
          <p:nvPr/>
        </p:nvSpPr>
        <p:spPr>
          <a:xfrm>
            <a:off x="2576475" y="4050914"/>
            <a:ext cx="2181792" cy="68324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7918089-7FA4-B696-6923-BC2C7B78301A}"/>
              </a:ext>
            </a:extLst>
          </p:cNvPr>
          <p:cNvSpPr/>
          <p:nvPr/>
        </p:nvSpPr>
        <p:spPr>
          <a:xfrm>
            <a:off x="2685531" y="4716792"/>
            <a:ext cx="2181791" cy="53414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8B1BE1-C4BF-AF75-2B9A-52F151A697D1}"/>
              </a:ext>
            </a:extLst>
          </p:cNvPr>
          <p:cNvSpPr txBox="1"/>
          <p:nvPr/>
        </p:nvSpPr>
        <p:spPr>
          <a:xfrm>
            <a:off x="4448675" y="4050914"/>
            <a:ext cx="218179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チェックを外す！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04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F863940-5A80-E7DE-6583-4016B1C2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34" y="1747869"/>
            <a:ext cx="6517189" cy="374936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223FD1-BF52-FD9E-646C-91763F42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5" y="197068"/>
            <a:ext cx="6172978" cy="432654"/>
          </a:xfrm>
        </p:spPr>
        <p:txBody>
          <a:bodyPr anchor="t" anchorCtr="0">
            <a:normAutofit fontScale="90000"/>
          </a:bodyPr>
          <a:lstStyle/>
          <a:p>
            <a:pPr lvl="0" defTabSz="742950">
              <a:lnSpc>
                <a:spcPct val="100000"/>
              </a:lnSpc>
              <a:spcBef>
                <a:spcPct val="20000"/>
              </a:spcBef>
              <a:defRPr/>
            </a:pPr>
            <a:b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2632CD-A1ED-3758-8475-63A75F804C34}"/>
              </a:ext>
            </a:extLst>
          </p:cNvPr>
          <p:cNvSpPr/>
          <p:nvPr/>
        </p:nvSpPr>
        <p:spPr>
          <a:xfrm>
            <a:off x="2219002" y="2259110"/>
            <a:ext cx="5292000" cy="3096000"/>
          </a:xfrm>
          <a:prstGeom prst="rect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sz="1463" kern="0">
              <a:solidFill>
                <a:prstClr val="white"/>
              </a:solidFill>
              <a:latin typeface="游ゴシック" panose="020F050202020403020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C07D4C-FC63-1123-0BB3-8758576BBE90}"/>
              </a:ext>
            </a:extLst>
          </p:cNvPr>
          <p:cNvSpPr txBox="1"/>
          <p:nvPr/>
        </p:nvSpPr>
        <p:spPr>
          <a:xfrm>
            <a:off x="110218" y="217795"/>
            <a:ext cx="8245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テンプレート：タイプ　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（トリミングサイズ：たて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8.6x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よこ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14.7cm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E27A9C-2692-20C3-ED14-992BB1D3A175}"/>
              </a:ext>
            </a:extLst>
          </p:cNvPr>
          <p:cNvSpPr txBox="1"/>
          <p:nvPr/>
        </p:nvSpPr>
        <p:spPr>
          <a:xfrm>
            <a:off x="6858075" y="6364475"/>
            <a:ext cx="299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このスライドは</a:t>
            </a:r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A4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サイズです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F863940-5A80-E7DE-6583-4016B1C2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84" y="1193517"/>
            <a:ext cx="8363996" cy="481184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2632CD-A1ED-3758-8475-63A75F804C34}"/>
              </a:ext>
            </a:extLst>
          </p:cNvPr>
          <p:cNvSpPr/>
          <p:nvPr/>
        </p:nvSpPr>
        <p:spPr>
          <a:xfrm>
            <a:off x="1059068" y="1607176"/>
            <a:ext cx="7560000" cy="4032000"/>
          </a:xfrm>
          <a:prstGeom prst="rect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A8B46-F845-20F9-4288-F30F86D97063}"/>
              </a:ext>
            </a:extLst>
          </p:cNvPr>
          <p:cNvSpPr txBox="1"/>
          <p:nvPr/>
        </p:nvSpPr>
        <p:spPr>
          <a:xfrm>
            <a:off x="6858075" y="6364475"/>
            <a:ext cx="299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このスライドは</a:t>
            </a:r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A4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サイズです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87C578-A6B0-2E66-2DA7-964A1C64235C}"/>
              </a:ext>
            </a:extLst>
          </p:cNvPr>
          <p:cNvSpPr txBox="1"/>
          <p:nvPr/>
        </p:nvSpPr>
        <p:spPr>
          <a:xfrm>
            <a:off x="110218" y="217795"/>
            <a:ext cx="8245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テンプレート：タイプ　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（トリミングサイズ：たて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11.2 x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よこ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21.0cm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　</a:t>
            </a:r>
          </a:p>
        </p:txBody>
      </p:sp>
    </p:spTree>
    <p:extLst>
      <p:ext uri="{BB962C8B-B14F-4D97-AF65-F5344CB8AC3E}">
        <p14:creationId xmlns:p14="http://schemas.microsoft.com/office/powerpoint/2010/main" val="888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F863940-5A80-E7DE-6583-4016B1C2C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49" r="32873" b="15328"/>
          <a:stretch/>
        </p:blipFill>
        <p:spPr>
          <a:xfrm>
            <a:off x="429195" y="1382233"/>
            <a:ext cx="8927456" cy="469959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2632CD-A1ED-3758-8475-63A75F804C34}"/>
              </a:ext>
            </a:extLst>
          </p:cNvPr>
          <p:cNvSpPr/>
          <p:nvPr/>
        </p:nvSpPr>
        <p:spPr>
          <a:xfrm>
            <a:off x="1059068" y="1607176"/>
            <a:ext cx="5760000" cy="4032000"/>
          </a:xfrm>
          <a:prstGeom prst="rect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A8B46-F845-20F9-4288-F30F86D97063}"/>
              </a:ext>
            </a:extLst>
          </p:cNvPr>
          <p:cNvSpPr txBox="1"/>
          <p:nvPr/>
        </p:nvSpPr>
        <p:spPr>
          <a:xfrm>
            <a:off x="6858075" y="6364475"/>
            <a:ext cx="299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このスライドは</a:t>
            </a:r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A4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サイズです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87C578-A6B0-2E66-2DA7-964A1C64235C}"/>
              </a:ext>
            </a:extLst>
          </p:cNvPr>
          <p:cNvSpPr txBox="1"/>
          <p:nvPr/>
        </p:nvSpPr>
        <p:spPr>
          <a:xfrm>
            <a:off x="110218" y="217795"/>
            <a:ext cx="882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テンプレート：タイプ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C-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/2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（トリミングサイズ：たて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11.2 x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16cm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              ※A4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サイズを超えるので２枚を重ねて貼り合わせる必要がある　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1D0BC58-B2F2-F2B0-2F43-4591929D2C46}"/>
              </a:ext>
            </a:extLst>
          </p:cNvPr>
          <p:cNvCxnSpPr>
            <a:cxnSpLocks/>
          </p:cNvCxnSpPr>
          <p:nvPr/>
        </p:nvCxnSpPr>
        <p:spPr>
          <a:xfrm flipV="1">
            <a:off x="6815740" y="965200"/>
            <a:ext cx="0" cy="558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EE7667-1CA5-D5D0-B2CD-C2CD7E0F04ED}"/>
              </a:ext>
            </a:extLst>
          </p:cNvPr>
          <p:cNvSpPr txBox="1"/>
          <p:nvPr/>
        </p:nvSpPr>
        <p:spPr>
          <a:xfrm>
            <a:off x="6629400" y="961881"/>
            <a:ext cx="219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▼重ねる基準</a:t>
            </a:r>
          </a:p>
        </p:txBody>
      </p:sp>
    </p:spTree>
    <p:extLst>
      <p:ext uri="{BB962C8B-B14F-4D97-AF65-F5344CB8AC3E}">
        <p14:creationId xmlns:p14="http://schemas.microsoft.com/office/powerpoint/2010/main" val="4522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2882E3-D6EB-AEB1-7689-681CF501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8" t="23249" r="6970" b="15328"/>
          <a:stretch/>
        </p:blipFill>
        <p:spPr>
          <a:xfrm>
            <a:off x="811566" y="1382233"/>
            <a:ext cx="8502556" cy="469959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2632CD-A1ED-3758-8475-63A75F804C34}"/>
              </a:ext>
            </a:extLst>
          </p:cNvPr>
          <p:cNvSpPr/>
          <p:nvPr/>
        </p:nvSpPr>
        <p:spPr>
          <a:xfrm>
            <a:off x="3334435" y="1607176"/>
            <a:ext cx="5760000" cy="4032000"/>
          </a:xfrm>
          <a:prstGeom prst="rect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A8B46-F845-20F9-4288-F30F86D97063}"/>
              </a:ext>
            </a:extLst>
          </p:cNvPr>
          <p:cNvSpPr txBox="1"/>
          <p:nvPr/>
        </p:nvSpPr>
        <p:spPr>
          <a:xfrm>
            <a:off x="6858075" y="6364475"/>
            <a:ext cx="2994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このスライドは</a:t>
            </a:r>
            <a:r>
              <a:rPr kumimoji="1" lang="en-US" altLang="ja-JP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A4</a:t>
            </a:r>
            <a:r>
              <a:rPr kumimoji="1" lang="ja-JP" altLang="en-US" sz="16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サイズです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87C578-A6B0-2E66-2DA7-964A1C64235C}"/>
              </a:ext>
            </a:extLst>
          </p:cNvPr>
          <p:cNvSpPr txBox="1"/>
          <p:nvPr/>
        </p:nvSpPr>
        <p:spPr>
          <a:xfrm>
            <a:off x="110218" y="217795"/>
            <a:ext cx="9203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テンプレート：タイプ　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C-2/2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（トリミングサイズ：たて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11.2 x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16cm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※A4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サイズを超えるので２枚を重ねて貼り合わせる必要がある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1D0BC58-B2F2-F2B0-2F43-4591929D2C46}"/>
              </a:ext>
            </a:extLst>
          </p:cNvPr>
          <p:cNvCxnSpPr>
            <a:cxnSpLocks/>
          </p:cNvCxnSpPr>
          <p:nvPr/>
        </p:nvCxnSpPr>
        <p:spPr>
          <a:xfrm flipV="1">
            <a:off x="3328266" y="965200"/>
            <a:ext cx="0" cy="558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A72E81B-F337-0E49-229A-77039CDE6691}"/>
              </a:ext>
            </a:extLst>
          </p:cNvPr>
          <p:cNvCxnSpPr>
            <a:cxnSpLocks/>
          </p:cNvCxnSpPr>
          <p:nvPr/>
        </p:nvCxnSpPr>
        <p:spPr>
          <a:xfrm flipV="1">
            <a:off x="3328263" y="965200"/>
            <a:ext cx="0" cy="558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D24329-1A40-748D-D1A8-A87F974552E4}"/>
              </a:ext>
            </a:extLst>
          </p:cNvPr>
          <p:cNvSpPr txBox="1"/>
          <p:nvPr/>
        </p:nvSpPr>
        <p:spPr>
          <a:xfrm>
            <a:off x="3145536" y="961881"/>
            <a:ext cx="219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▼重ねる基準</a:t>
            </a:r>
          </a:p>
        </p:txBody>
      </p:sp>
    </p:spTree>
    <p:extLst>
      <p:ext uri="{BB962C8B-B14F-4D97-AF65-F5344CB8AC3E}">
        <p14:creationId xmlns:p14="http://schemas.microsoft.com/office/powerpoint/2010/main" val="110106291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_20170426">
  <a:themeElements>
    <a:clrScheme name="PowerPointTemplate_20170426">
      <a:dk1>
        <a:sysClr val="windowText" lastClr="000000"/>
      </a:dk1>
      <a:lt1>
        <a:srgbClr val="FFFFFF"/>
      </a:lt1>
      <a:dk2>
        <a:srgbClr val="505050"/>
      </a:dk2>
      <a:lt2>
        <a:srgbClr val="FFFFFF"/>
      </a:lt2>
      <a:accent1>
        <a:srgbClr val="EFECE3"/>
      </a:accent1>
      <a:accent2>
        <a:srgbClr val="6D98BF"/>
      </a:accent2>
      <a:accent3>
        <a:srgbClr val="EC7585"/>
      </a:accent3>
      <a:accent4>
        <a:srgbClr val="B5A579"/>
      </a:accent4>
      <a:accent5>
        <a:srgbClr val="1C2F40"/>
      </a:accent5>
      <a:accent6>
        <a:srgbClr val="DC1E37"/>
      </a:accent6>
      <a:hlink>
        <a:srgbClr val="0000FF"/>
      </a:hlink>
      <a:folHlink>
        <a:srgbClr val="800080"/>
      </a:folHlink>
    </a:clrScheme>
    <a:fontScheme name="yanmar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kumimoji="1" sz="14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>
          <a:defRPr kumimoji="1" sz="14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B72B76C1-3053-4D31-A9EB-4DD787833496}" vid="{9DF8D795-9BD6-4FD5-AC00-D5ED177F9024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247</Words>
  <Application>Microsoft Office PowerPoint</Application>
  <PresentationFormat>A4 210 x 297 mm</PresentationFormat>
  <Paragraphs>42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Meiryo UI</vt:lpstr>
      <vt:lpstr>ＭＳ ゴシック</vt:lpstr>
      <vt:lpstr>游ゴシック</vt:lpstr>
      <vt:lpstr>Arial</vt:lpstr>
      <vt:lpstr>Calibri</vt:lpstr>
      <vt:lpstr>Calibri Light</vt:lpstr>
      <vt:lpstr>Century Gothic</vt:lpstr>
      <vt:lpstr>Wingdings</vt:lpstr>
      <vt:lpstr>Wingdings 3</vt:lpstr>
      <vt:lpstr>PowerPointTemplate_20170426</vt:lpstr>
      <vt:lpstr>Office テーマ</vt:lpstr>
      <vt:lpstr>ジオラマ背景印刷用テンプレート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noboru-yamamoto-aa702070@outlook.jp</dc:creator>
  <cp:lastModifiedBy>noboru-yamamoto-aa702070@outlook.jp</cp:lastModifiedBy>
  <cp:revision>121</cp:revision>
  <cp:lastPrinted>2022-08-01T08:36:23Z</cp:lastPrinted>
  <dcterms:created xsi:type="dcterms:W3CDTF">2021-09-03T09:18:35Z</dcterms:created>
  <dcterms:modified xsi:type="dcterms:W3CDTF">2022-08-04T01:28:56Z</dcterms:modified>
</cp:coreProperties>
</file>