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9"/>
  </p:notesMasterIdLst>
  <p:sldIdLst>
    <p:sldId id="8880" r:id="rId2"/>
    <p:sldId id="8874" r:id="rId3"/>
    <p:sldId id="8875" r:id="rId4"/>
    <p:sldId id="8876" r:id="rId5"/>
    <p:sldId id="8872" r:id="rId6"/>
    <p:sldId id="8873" r:id="rId7"/>
    <p:sldId id="8864" r:id="rId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oru-yamamoto-aa702070@outlook.jp" initials="nya" lastIdx="2" clrIdx="0">
    <p:extLst>
      <p:ext uri="{19B8F6BF-5375-455C-9EA6-DF929625EA0E}">
        <p15:presenceInfo xmlns:p15="http://schemas.microsoft.com/office/powerpoint/2012/main" userId="82ece8a07f4199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385" autoAdjust="0"/>
    <p:restoredTop sz="94802" autoAdjust="0"/>
  </p:normalViewPr>
  <p:slideViewPr>
    <p:cSldViewPr snapToGrid="0">
      <p:cViewPr varScale="1">
        <p:scale>
          <a:sx n="54" d="100"/>
          <a:sy n="54" d="100"/>
        </p:scale>
        <p:origin x="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EFA0E-84E1-4E13-962D-3FDBD8161DF6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FF83-217B-4ED9-A02B-EA6B9510C6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71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2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97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62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69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FF83-217B-4ED9-A02B-EA6B9510C6C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95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E7562-AFBF-ACDC-EC82-FB66DE438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8F3934-8B75-C283-4333-0CD0B33E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DED927-A86D-7CB1-38B9-44AACF64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352BBE-5AB8-3560-91AF-FF342AE4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27FD2C-19DD-62C2-0891-4530DE7A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20CF9-86E2-8B71-A757-8BB417CF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F2D922-B792-4AE9-8A90-A0170FD32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093E49-FA05-D825-E4C7-1D0AA037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E3BF1-2B30-196B-3BAE-2BEB9BD8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9CED2-3ABB-0A50-6AAB-BA160E12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30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9CF6197-748E-B9D6-CF75-DAFC64A2F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70583A-3A74-9F65-A5AD-6A02A7E9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74B257-0305-077B-6A11-33D1AB6C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71BEC4-530D-20A1-BF52-B32AC95B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CBF13-7109-405E-5B62-A747015E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C0E28-3B0B-3EA2-8A4F-E78B3DBD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93D8D-637E-EEFC-945B-E6CE0B1B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68D69B-F9F0-5F0E-DE96-E06BE214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36FF48-F04D-BD24-839C-32BF7A5D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82D5FA-E212-02C0-E792-11AEE2D6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48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70E24-180D-C0BC-3C1C-EA174DEF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7C8A51-0F6D-0057-9CC3-F0287B74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4744E5-1D26-82FA-CF5D-EB5B5A57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890850-D952-41A7-8523-FFABB37D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2AD1E5-95D0-E94B-F91E-376570F9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0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57096E-9517-553D-A22F-1B9E75C9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7C628F-C333-9985-6959-64A1A03BC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FE8441-E9D7-4EF9-2C0D-47788764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0CB181-9121-40AA-7E7B-605D17B5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C9B489-A5F2-5A4A-D429-56D06D45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651DA9-45BD-5B38-F2C3-36B744A2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74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E5CB6-124B-53D2-C86B-BD605897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48F9E-0E06-38D1-A9C5-5BF8966D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F67046-4831-F438-3897-3B6164DC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1CF414-F4F1-D661-F5C5-D15089604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F6BB16-8A97-62E8-552C-454AC852D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241043-8B7A-FF8A-86FB-E2A29374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1D0B10-4723-3596-B687-33291BF9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CDAEFFB-E43E-A62B-E1B8-3817526B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4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4C057-5433-0173-C36C-778E2AB7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B9078D-E5B1-FF98-D52E-73671BE3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F51B00-23CC-72C2-B58B-60612028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E356BC-FF23-59BF-76CF-84EB8D4C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380076-94B9-0C5D-1C86-2FD11E86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A5D60F1-CFC6-1F73-819E-6A70E8CA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91DB-D765-1D56-C007-D266CB4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CDC9E-E583-2518-6E58-C3AB7CCC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462E02-9B05-2D0B-7AB7-87D92894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69B9C0-5BCC-F45C-0898-B4B6A96B5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DDE2A6-6243-8663-11D9-71B0B355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DEF06A-731E-A406-F344-31C14A36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4B3266-ED85-1CDA-1845-D42E577E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5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16B687-8CAF-7D39-442D-F576DD4B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34B647-A74E-104E-7200-68EB7D300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78F5F0-6EF0-3F83-6BC4-11128733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2AF1CE-5CD7-67D9-5EFD-F8919025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7C2EC-E298-75FF-B8EE-5169923C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B444F-D3EB-0BFF-DC22-FF2EDD02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85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A0A094C-BA54-C03A-411E-5F9080DF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58978D-7F4C-6163-4418-CCD17A13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E9613-705D-FFF8-EEA8-6D035E26F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50C3-FF44-4E7D-BC40-B7DEBBA77A2D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3F73FA-AA45-07D1-A6EA-EFF47B501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37B97C-3851-7097-7904-007948075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BEDB-01F4-4F28-A5C6-792ED13C00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9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235C4E-62C3-2AAD-69A0-DD9E4ED64AD9}"/>
              </a:ext>
            </a:extLst>
          </p:cNvPr>
          <p:cNvSpPr txBox="1"/>
          <p:nvPr/>
        </p:nvSpPr>
        <p:spPr>
          <a:xfrm>
            <a:off x="816102" y="1006286"/>
            <a:ext cx="10559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highlight>
                  <a:srgbClr val="FFFF00"/>
                </a:highlight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実寸の大きさで印刷して、ジオラマレイアウトとの</a:t>
            </a:r>
            <a:endParaRPr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highlight>
                <a:srgbClr val="FFFF00"/>
              </a:highlight>
              <a:latin typeface="ＤＦＧ太丸ゴシック体N" panose="020F0900000000000000" pitchFamily="50" charset="-128"/>
              <a:ea typeface="ＤＦＧ太丸ゴシック体N" panose="020F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highlight>
                  <a:srgbClr val="FFFF00"/>
                </a:highlight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バランスが合うかの確認用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として利用ください</a:t>
            </a:r>
            <a:endParaRPr kumimoji="1" lang="en-US" altLang="ja-JP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ＤＦＧ太丸ゴシック体N" panose="020F0900000000000000" pitchFamily="50" charset="-128"/>
              <a:ea typeface="ＤＦＧ太丸ゴシック体N" panose="020F09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35C651-17E2-822B-9698-3C8E212E4BCA}"/>
              </a:ext>
            </a:extLst>
          </p:cNvPr>
          <p:cNvSpPr txBox="1"/>
          <p:nvPr/>
        </p:nvSpPr>
        <p:spPr>
          <a:xfrm>
            <a:off x="816100" y="236845"/>
            <a:ext cx="9693562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５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．ダウンロード用データーの紹介　</a:t>
            </a:r>
            <a:endParaRPr kumimoji="1" lang="en-US" altLang="ja-JP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ＤＦＧ太丸ゴシック体N" panose="020F0900000000000000" pitchFamily="50" charset="-128"/>
              <a:ea typeface="ＤＦＧ太丸ゴシック体N" panose="020F09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D1B0C2-459F-9621-40DE-20AF0A9E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00" y="2274330"/>
            <a:ext cx="9882473" cy="43468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252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AB32F94D-08A7-4448-2D2E-C04F5A0D1B95}"/>
              </a:ext>
            </a:extLst>
          </p:cNvPr>
          <p:cNvGrpSpPr/>
          <p:nvPr/>
        </p:nvGrpSpPr>
        <p:grpSpPr>
          <a:xfrm>
            <a:off x="767877" y="1662381"/>
            <a:ext cx="2540728" cy="4719243"/>
            <a:chOff x="767877" y="1662381"/>
            <a:chExt cx="2540728" cy="471924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8A1099D-5D07-4601-1E23-0A37F2455C64}"/>
                </a:ext>
              </a:extLst>
            </p:cNvPr>
            <p:cNvSpPr/>
            <p:nvPr/>
          </p:nvSpPr>
          <p:spPr>
            <a:xfrm>
              <a:off x="1671616" y="1668866"/>
              <a:ext cx="720000" cy="468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2A4BC311-9261-BBC4-420B-76F332B6C58C}"/>
                </a:ext>
              </a:extLst>
            </p:cNvPr>
            <p:cNvSpPr/>
            <p:nvPr/>
          </p:nvSpPr>
          <p:spPr>
            <a:xfrm>
              <a:off x="767877" y="1668866"/>
              <a:ext cx="180000" cy="468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78F0B0D6-AB79-21AB-59F9-43145CC5BA49}"/>
                </a:ext>
              </a:extLst>
            </p:cNvPr>
            <p:cNvSpPr/>
            <p:nvPr/>
          </p:nvSpPr>
          <p:spPr>
            <a:xfrm>
              <a:off x="3128605" y="1685027"/>
              <a:ext cx="180000" cy="468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FFD09FA-9E38-E47C-D61C-9711FEC3B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6487" y="1783564"/>
              <a:ext cx="156824" cy="1198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0A8A431-1601-00FA-2103-46AFC9DC4695}"/>
                </a:ext>
              </a:extLst>
            </p:cNvPr>
            <p:cNvSpPr/>
            <p:nvPr/>
          </p:nvSpPr>
          <p:spPr>
            <a:xfrm>
              <a:off x="950646" y="1667821"/>
              <a:ext cx="720000" cy="468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D7563426-E8E5-580E-4DF9-7AA7F91A5E2E}"/>
                </a:ext>
              </a:extLst>
            </p:cNvPr>
            <p:cNvSpPr/>
            <p:nvPr/>
          </p:nvSpPr>
          <p:spPr>
            <a:xfrm>
              <a:off x="942010" y="1701624"/>
              <a:ext cx="36000" cy="4680000"/>
            </a:xfrm>
            <a:prstGeom prst="rect">
              <a:avLst/>
            </a:prstGeom>
            <a:solidFill>
              <a:schemeClr val="bg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C9F4F58-321D-4539-7DBD-DB2A9878972B}"/>
                </a:ext>
              </a:extLst>
            </p:cNvPr>
            <p:cNvSpPr/>
            <p:nvPr/>
          </p:nvSpPr>
          <p:spPr>
            <a:xfrm>
              <a:off x="2398201" y="1668866"/>
              <a:ext cx="720000" cy="468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13</a:t>
              </a:r>
            </a:p>
            <a:p>
              <a:pPr algn="ctr"/>
              <a:endParaRPr kumimoji="1" lang="ja-JP" altLang="en-US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F63E90B-D75C-A430-645D-00B536D74233}"/>
                </a:ext>
              </a:extLst>
            </p:cNvPr>
            <p:cNvSpPr/>
            <p:nvPr/>
          </p:nvSpPr>
          <p:spPr>
            <a:xfrm>
              <a:off x="1653948" y="1662381"/>
              <a:ext cx="36000" cy="4680000"/>
            </a:xfrm>
            <a:prstGeom prst="rect">
              <a:avLst/>
            </a:prstGeom>
            <a:solidFill>
              <a:schemeClr val="bg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1FDAAE7-7ED5-BDE1-5505-19A6F7F2E8FB}"/>
                </a:ext>
              </a:extLst>
            </p:cNvPr>
            <p:cNvSpPr/>
            <p:nvPr/>
          </p:nvSpPr>
          <p:spPr>
            <a:xfrm>
              <a:off x="2376084" y="1668866"/>
              <a:ext cx="36000" cy="4680000"/>
            </a:xfrm>
            <a:prstGeom prst="rect">
              <a:avLst/>
            </a:prstGeom>
            <a:solidFill>
              <a:srgbClr val="FFC000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A9CE125-FC2B-E4D5-1B16-5CAAC069E163}"/>
                </a:ext>
              </a:extLst>
            </p:cNvPr>
            <p:cNvSpPr/>
            <p:nvPr/>
          </p:nvSpPr>
          <p:spPr>
            <a:xfrm>
              <a:off x="1583415" y="1987260"/>
              <a:ext cx="180000" cy="108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770CC25-F2D7-D655-70D3-B1AB93B58795}"/>
                </a:ext>
              </a:extLst>
            </p:cNvPr>
            <p:cNvSpPr/>
            <p:nvPr/>
          </p:nvSpPr>
          <p:spPr>
            <a:xfrm>
              <a:off x="1603643" y="4153745"/>
              <a:ext cx="180000" cy="108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55E5F95-166F-B17D-80CD-FA7CA92A15E6}"/>
                </a:ext>
              </a:extLst>
            </p:cNvPr>
            <p:cNvSpPr/>
            <p:nvPr/>
          </p:nvSpPr>
          <p:spPr>
            <a:xfrm>
              <a:off x="3094455" y="1675207"/>
              <a:ext cx="36000" cy="4680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53A680FB-AE1A-7545-3C51-AC1377DCD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636363"/>
                </a:clrFrom>
                <a:clrTo>
                  <a:srgbClr val="636363">
                    <a:alpha val="0"/>
                  </a:srgbClr>
                </a:clrTo>
              </a:clrChange>
            </a:blip>
            <a:srcRect l="27465" r="26715"/>
            <a:stretch/>
          </p:blipFill>
          <p:spPr>
            <a:xfrm>
              <a:off x="2494647" y="3099389"/>
              <a:ext cx="498102" cy="31941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10806835-7169-F633-B44B-9A99F7393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636363"/>
                </a:clrFrom>
                <a:clrTo>
                  <a:srgbClr val="636363">
                    <a:alpha val="0"/>
                  </a:srgbClr>
                </a:clrTo>
              </a:clrChange>
            </a:blip>
            <a:srcRect r="63372"/>
            <a:stretch/>
          </p:blipFill>
          <p:spPr>
            <a:xfrm>
              <a:off x="1093509" y="3957153"/>
              <a:ext cx="409557" cy="22483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5033AF6F-BFA8-7A7D-47B8-6692B62CB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550" t="15087" r="15468" b="5183"/>
            <a:stretch/>
          </p:blipFill>
          <p:spPr>
            <a:xfrm>
              <a:off x="1824811" y="4008866"/>
              <a:ext cx="444420" cy="1198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5879D098-41FC-B323-909F-AEDA0D7AC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680298" y="1810438"/>
              <a:ext cx="194902" cy="1198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D653065C-7114-DB73-65ED-529F9E288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90" r="2914" b="1206"/>
            <a:stretch/>
          </p:blipFill>
          <p:spPr>
            <a:xfrm>
              <a:off x="1176515" y="1828186"/>
              <a:ext cx="231613" cy="1198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1B6BDCA5-738E-CA59-AA5B-EB3B404099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2887" y="1891091"/>
            <a:ext cx="1341236" cy="1072989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41FF04-A5BC-DAB5-45DC-38B033CE8DFF}"/>
              </a:ext>
            </a:extLst>
          </p:cNvPr>
          <p:cNvSpPr txBox="1"/>
          <p:nvPr/>
        </p:nvSpPr>
        <p:spPr>
          <a:xfrm>
            <a:off x="7653440" y="5925919"/>
            <a:ext cx="3613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路面標示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印刷用データ（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N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ゲージ） 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1/150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20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BBA3B3-FD9F-9254-963F-40F35AC2A43E}"/>
              </a:ext>
            </a:extLst>
          </p:cNvPr>
          <p:cNvSpPr/>
          <p:nvPr/>
        </p:nvSpPr>
        <p:spPr>
          <a:xfrm>
            <a:off x="3991527" y="2001446"/>
            <a:ext cx="658800" cy="414669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A8694F-514C-F03A-8FC7-2B914C8AC93D}"/>
              </a:ext>
            </a:extLst>
          </p:cNvPr>
          <p:cNvSpPr/>
          <p:nvPr/>
        </p:nvSpPr>
        <p:spPr>
          <a:xfrm>
            <a:off x="4657396" y="2003219"/>
            <a:ext cx="658800" cy="414669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7DCE5DF-4E3E-CA52-30D3-72CE296B4037}"/>
              </a:ext>
            </a:extLst>
          </p:cNvPr>
          <p:cNvSpPr/>
          <p:nvPr/>
        </p:nvSpPr>
        <p:spPr>
          <a:xfrm>
            <a:off x="5314122" y="2001090"/>
            <a:ext cx="180000" cy="414669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9B1B046-C644-F86C-0003-607377410656}"/>
              </a:ext>
            </a:extLst>
          </p:cNvPr>
          <p:cNvSpPr/>
          <p:nvPr/>
        </p:nvSpPr>
        <p:spPr>
          <a:xfrm>
            <a:off x="3808119" y="1997432"/>
            <a:ext cx="180000" cy="4146698"/>
          </a:xfrm>
          <a:prstGeom prst="rect">
            <a:avLst/>
          </a:prstGeom>
          <a:solidFill>
            <a:schemeClr val="bg2">
              <a:lumMod val="50000"/>
            </a:schemeClr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B3C69DF-06C0-C7AA-F669-313B512EC02C}"/>
              </a:ext>
            </a:extLst>
          </p:cNvPr>
          <p:cNvSpPr/>
          <p:nvPr/>
        </p:nvSpPr>
        <p:spPr>
          <a:xfrm>
            <a:off x="4630571" y="2019202"/>
            <a:ext cx="36000" cy="54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11AEEB9-0FC1-81A8-CAF6-EA6BEF4AB4EC}"/>
              </a:ext>
            </a:extLst>
          </p:cNvPr>
          <p:cNvSpPr/>
          <p:nvPr/>
        </p:nvSpPr>
        <p:spPr>
          <a:xfrm>
            <a:off x="3963310" y="3191232"/>
            <a:ext cx="36000" cy="288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F5078A6-7DB3-A8ED-1889-891B23846ED3}"/>
              </a:ext>
            </a:extLst>
          </p:cNvPr>
          <p:cNvSpPr/>
          <p:nvPr/>
        </p:nvSpPr>
        <p:spPr>
          <a:xfrm>
            <a:off x="4630571" y="3194890"/>
            <a:ext cx="36000" cy="288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502096E-E623-58A0-EE5A-313C901F5EA8}"/>
              </a:ext>
            </a:extLst>
          </p:cNvPr>
          <p:cNvSpPr/>
          <p:nvPr/>
        </p:nvSpPr>
        <p:spPr>
          <a:xfrm>
            <a:off x="5299984" y="3194890"/>
            <a:ext cx="36000" cy="288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B71CA4E-0473-883F-9482-74B45788B55F}"/>
              </a:ext>
            </a:extLst>
          </p:cNvPr>
          <p:cNvSpPr/>
          <p:nvPr/>
        </p:nvSpPr>
        <p:spPr>
          <a:xfrm>
            <a:off x="5267617" y="2556271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C5A9EA1-EE4E-4EA9-D043-8B0C35ADC8B5}"/>
              </a:ext>
            </a:extLst>
          </p:cNvPr>
          <p:cNvSpPr/>
          <p:nvPr/>
        </p:nvSpPr>
        <p:spPr>
          <a:xfrm>
            <a:off x="4824731" y="2556271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2D80CBC-BD2C-D89C-9D61-624178DA1DD0}"/>
              </a:ext>
            </a:extLst>
          </p:cNvPr>
          <p:cNvSpPr/>
          <p:nvPr/>
        </p:nvSpPr>
        <p:spPr>
          <a:xfrm>
            <a:off x="5049251" y="2556271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7463B98-9C25-5279-F0A1-0A98C17AE2BB}"/>
              </a:ext>
            </a:extLst>
          </p:cNvPr>
          <p:cNvSpPr/>
          <p:nvPr/>
        </p:nvSpPr>
        <p:spPr>
          <a:xfrm>
            <a:off x="4164143" y="2556271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C6F918B-65FF-F498-3B6E-6F1D4F6B4A3F}"/>
              </a:ext>
            </a:extLst>
          </p:cNvPr>
          <p:cNvSpPr/>
          <p:nvPr/>
        </p:nvSpPr>
        <p:spPr>
          <a:xfrm>
            <a:off x="3942273" y="2557485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0FF1B22-042E-8DAC-FE11-A16C27CD80AA}"/>
              </a:ext>
            </a:extLst>
          </p:cNvPr>
          <p:cNvSpPr/>
          <p:nvPr/>
        </p:nvSpPr>
        <p:spPr>
          <a:xfrm>
            <a:off x="4383814" y="2556271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25C7015-7668-ADA8-2241-FB0F340C75CE}"/>
              </a:ext>
            </a:extLst>
          </p:cNvPr>
          <p:cNvSpPr/>
          <p:nvPr/>
        </p:nvSpPr>
        <p:spPr>
          <a:xfrm>
            <a:off x="4599118" y="2556271"/>
            <a:ext cx="108000" cy="72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ADAEDD1-00CD-B88F-9BF8-2E0EE3189849}"/>
              </a:ext>
            </a:extLst>
          </p:cNvPr>
          <p:cNvSpPr/>
          <p:nvPr/>
        </p:nvSpPr>
        <p:spPr>
          <a:xfrm>
            <a:off x="4007503" y="3644982"/>
            <a:ext cx="612000" cy="10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803D55F-B1FD-4950-474D-BCFD1DBB4A05}"/>
              </a:ext>
            </a:extLst>
          </p:cNvPr>
          <p:cNvSpPr/>
          <p:nvPr/>
        </p:nvSpPr>
        <p:spPr>
          <a:xfrm>
            <a:off x="4679115" y="2068616"/>
            <a:ext cx="612000" cy="10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4756826-83D3-4A7E-0A1A-1627F87072B7}"/>
              </a:ext>
            </a:extLst>
          </p:cNvPr>
          <p:cNvSpPr/>
          <p:nvPr/>
        </p:nvSpPr>
        <p:spPr>
          <a:xfrm>
            <a:off x="4552267" y="4506716"/>
            <a:ext cx="180000" cy="10800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211747-6656-F77D-ACC7-263EAE2E9ECC}"/>
              </a:ext>
            </a:extLst>
          </p:cNvPr>
          <p:cNvSpPr/>
          <p:nvPr/>
        </p:nvSpPr>
        <p:spPr>
          <a:xfrm>
            <a:off x="3965169" y="2007646"/>
            <a:ext cx="36000" cy="54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C3C96E-99B1-BFBB-FF7E-A3F62684F84B}"/>
              </a:ext>
            </a:extLst>
          </p:cNvPr>
          <p:cNvSpPr/>
          <p:nvPr/>
        </p:nvSpPr>
        <p:spPr>
          <a:xfrm>
            <a:off x="5299984" y="2001090"/>
            <a:ext cx="36000" cy="54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CEA3B0-64B7-836D-4D12-CBDB8DBF9846}"/>
              </a:ext>
            </a:extLst>
          </p:cNvPr>
          <p:cNvSpPr/>
          <p:nvPr/>
        </p:nvSpPr>
        <p:spPr>
          <a:xfrm rot="5400000">
            <a:off x="6698151" y="2824290"/>
            <a:ext cx="720000" cy="37025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7D72AC-0245-EC94-AC50-F7CD305BAC19}"/>
              </a:ext>
            </a:extLst>
          </p:cNvPr>
          <p:cNvSpPr/>
          <p:nvPr/>
        </p:nvSpPr>
        <p:spPr>
          <a:xfrm rot="5400000">
            <a:off x="7072701" y="2430666"/>
            <a:ext cx="180000" cy="360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429ABCD-EED0-1171-A214-469BDC0AECEE}"/>
              </a:ext>
            </a:extLst>
          </p:cNvPr>
          <p:cNvSpPr/>
          <p:nvPr/>
        </p:nvSpPr>
        <p:spPr>
          <a:xfrm rot="5400000">
            <a:off x="7085137" y="3295061"/>
            <a:ext cx="180000" cy="360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2D8B9EF-9163-9AAE-EB54-5A0CA6276F29}"/>
              </a:ext>
            </a:extLst>
          </p:cNvPr>
          <p:cNvSpPr/>
          <p:nvPr/>
        </p:nvSpPr>
        <p:spPr>
          <a:xfrm rot="5400000">
            <a:off x="5740574" y="4728968"/>
            <a:ext cx="396000" cy="10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54171C3-23CB-ADB9-7265-A1AE492579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7211319" y="3619379"/>
            <a:ext cx="237765" cy="234716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ED14BD-3260-1720-580D-08518C552ACC}"/>
              </a:ext>
            </a:extLst>
          </p:cNvPr>
          <p:cNvSpPr/>
          <p:nvPr/>
        </p:nvSpPr>
        <p:spPr>
          <a:xfrm rot="5400000">
            <a:off x="7090777" y="3238496"/>
            <a:ext cx="36000" cy="3600000"/>
          </a:xfrm>
          <a:prstGeom prst="rect">
            <a:avLst/>
          </a:prstGeom>
          <a:solidFill>
            <a:schemeClr val="bg1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22D6F40-F6A9-296F-A6FE-2248AC6AB2E3}"/>
              </a:ext>
            </a:extLst>
          </p:cNvPr>
          <p:cNvSpPr/>
          <p:nvPr/>
        </p:nvSpPr>
        <p:spPr>
          <a:xfrm rot="5400000">
            <a:off x="7091441" y="2504764"/>
            <a:ext cx="36000" cy="3600000"/>
          </a:xfrm>
          <a:prstGeom prst="rect">
            <a:avLst/>
          </a:prstGeom>
          <a:solidFill>
            <a:schemeClr val="bg1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9EDA093-E4DA-58E6-A688-CC363253E11B}"/>
              </a:ext>
            </a:extLst>
          </p:cNvPr>
          <p:cNvSpPr/>
          <p:nvPr/>
        </p:nvSpPr>
        <p:spPr>
          <a:xfrm>
            <a:off x="5498832" y="1983643"/>
            <a:ext cx="360000" cy="215193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EFA39D-7343-6E93-E2EB-2288BA0A9B31}"/>
              </a:ext>
            </a:extLst>
          </p:cNvPr>
          <p:cNvSpPr/>
          <p:nvPr/>
        </p:nvSpPr>
        <p:spPr>
          <a:xfrm>
            <a:off x="5498086" y="5226398"/>
            <a:ext cx="360000" cy="912292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A38BF58-9B73-4155-9296-2A2E6AADF380}"/>
              </a:ext>
            </a:extLst>
          </p:cNvPr>
          <p:cNvSpPr/>
          <p:nvPr/>
        </p:nvSpPr>
        <p:spPr>
          <a:xfrm rot="5400000">
            <a:off x="7100745" y="3983067"/>
            <a:ext cx="360000" cy="288367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D412669-071B-766A-09D0-0FD99E716EC8}"/>
              </a:ext>
            </a:extLst>
          </p:cNvPr>
          <p:cNvSpPr/>
          <p:nvPr/>
        </p:nvSpPr>
        <p:spPr>
          <a:xfrm rot="5400000">
            <a:off x="6760706" y="2878812"/>
            <a:ext cx="360000" cy="215193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CEF4BFA-BCA3-028C-E381-1AFD49C2BE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9343" y="4886292"/>
            <a:ext cx="360000" cy="1198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FC5AC244-C358-948D-B97B-29BE998D815E}"/>
              </a:ext>
            </a:extLst>
          </p:cNvPr>
          <p:cNvGrpSpPr/>
          <p:nvPr/>
        </p:nvGrpSpPr>
        <p:grpSpPr>
          <a:xfrm>
            <a:off x="6096000" y="1976833"/>
            <a:ext cx="2930212" cy="1612199"/>
            <a:chOff x="6217832" y="1692447"/>
            <a:chExt cx="2930212" cy="1612199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745928C-D8B7-6A28-60EE-702734A766B8}"/>
                </a:ext>
              </a:extLst>
            </p:cNvPr>
            <p:cNvSpPr/>
            <p:nvPr/>
          </p:nvSpPr>
          <p:spPr>
            <a:xfrm>
              <a:off x="6217832" y="1692447"/>
              <a:ext cx="2930212" cy="16121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31CFFC71-0DB7-58A6-EE0D-EE755324C6BB}"/>
                </a:ext>
              </a:extLst>
            </p:cNvPr>
            <p:cNvSpPr/>
            <p:nvPr/>
          </p:nvSpPr>
          <p:spPr>
            <a:xfrm>
              <a:off x="6781402" y="1979125"/>
              <a:ext cx="1800000" cy="1080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8F54A92D-033C-A3EB-186D-8E8647A855DA}"/>
                </a:ext>
              </a:extLst>
            </p:cNvPr>
            <p:cNvSpPr/>
            <p:nvPr/>
          </p:nvSpPr>
          <p:spPr>
            <a:xfrm>
              <a:off x="6817402" y="2019202"/>
              <a:ext cx="1728000" cy="100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平行四辺形 64">
              <a:extLst>
                <a:ext uri="{FF2B5EF4-FFF2-40B4-BE49-F238E27FC236}">
                  <a16:creationId xmlns:a16="http://schemas.microsoft.com/office/drawing/2014/main" id="{03CACA51-FD5E-8C9A-0679-EE0436610E4B}"/>
                </a:ext>
              </a:extLst>
            </p:cNvPr>
            <p:cNvSpPr/>
            <p:nvPr/>
          </p:nvSpPr>
          <p:spPr>
            <a:xfrm>
              <a:off x="7616344" y="1997432"/>
              <a:ext cx="929057" cy="1028898"/>
            </a:xfrm>
            <a:prstGeom prst="parallelogram">
              <a:avLst>
                <a:gd name="adj" fmla="val 867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平行四辺形 68">
              <a:extLst>
                <a:ext uri="{FF2B5EF4-FFF2-40B4-BE49-F238E27FC236}">
                  <a16:creationId xmlns:a16="http://schemas.microsoft.com/office/drawing/2014/main" id="{10506108-05D0-3A4B-8986-609090ACCCB1}"/>
                </a:ext>
              </a:extLst>
            </p:cNvPr>
            <p:cNvSpPr/>
            <p:nvPr/>
          </p:nvSpPr>
          <p:spPr>
            <a:xfrm>
              <a:off x="7165348" y="2003530"/>
              <a:ext cx="929057" cy="1028898"/>
            </a:xfrm>
            <a:prstGeom prst="parallelogram">
              <a:avLst>
                <a:gd name="adj" fmla="val 867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平行四辺形 69">
              <a:extLst>
                <a:ext uri="{FF2B5EF4-FFF2-40B4-BE49-F238E27FC236}">
                  <a16:creationId xmlns:a16="http://schemas.microsoft.com/office/drawing/2014/main" id="{1E85C28F-A9A5-37DA-B7A3-892BE21F88BB}"/>
                </a:ext>
              </a:extLst>
            </p:cNvPr>
            <p:cNvSpPr/>
            <p:nvPr/>
          </p:nvSpPr>
          <p:spPr>
            <a:xfrm>
              <a:off x="6734345" y="2003782"/>
              <a:ext cx="929057" cy="1028898"/>
            </a:xfrm>
            <a:prstGeom prst="parallelogram">
              <a:avLst>
                <a:gd name="adj" fmla="val 867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平行四辺形 70">
              <a:extLst>
                <a:ext uri="{FF2B5EF4-FFF2-40B4-BE49-F238E27FC236}">
                  <a16:creationId xmlns:a16="http://schemas.microsoft.com/office/drawing/2014/main" id="{247331EF-D175-C2E5-650A-B357B7111106}"/>
                </a:ext>
              </a:extLst>
            </p:cNvPr>
            <p:cNvSpPr/>
            <p:nvPr/>
          </p:nvSpPr>
          <p:spPr>
            <a:xfrm>
              <a:off x="6302450" y="1990447"/>
              <a:ext cx="929057" cy="1028898"/>
            </a:xfrm>
            <a:prstGeom prst="parallelogram">
              <a:avLst>
                <a:gd name="adj" fmla="val 867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平行四辺形 71">
              <a:extLst>
                <a:ext uri="{FF2B5EF4-FFF2-40B4-BE49-F238E27FC236}">
                  <a16:creationId xmlns:a16="http://schemas.microsoft.com/office/drawing/2014/main" id="{7CB349E7-0CB4-597C-B372-C726D9785ECF}"/>
                </a:ext>
              </a:extLst>
            </p:cNvPr>
            <p:cNvSpPr/>
            <p:nvPr/>
          </p:nvSpPr>
          <p:spPr>
            <a:xfrm>
              <a:off x="8033644" y="2003219"/>
              <a:ext cx="929057" cy="1028898"/>
            </a:xfrm>
            <a:prstGeom prst="parallelogram">
              <a:avLst>
                <a:gd name="adj" fmla="val 867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438BF4E4-D0EC-0230-4F2F-76296A51E038}"/>
                </a:ext>
              </a:extLst>
            </p:cNvPr>
            <p:cNvSpPr/>
            <p:nvPr/>
          </p:nvSpPr>
          <p:spPr>
            <a:xfrm>
              <a:off x="6297077" y="1891091"/>
              <a:ext cx="483603" cy="13001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7C5C4FE0-0E63-D61E-E537-31964E425234}"/>
                </a:ext>
              </a:extLst>
            </p:cNvPr>
            <p:cNvSpPr/>
            <p:nvPr/>
          </p:nvSpPr>
          <p:spPr>
            <a:xfrm>
              <a:off x="8577799" y="1857077"/>
              <a:ext cx="483603" cy="13001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10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BD66DE-6C46-52F8-CE6A-32BEAF8D5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75467" y="-784558"/>
            <a:ext cx="4383348" cy="8136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B59216-79F8-BE26-3435-F48EA93C7F5C}"/>
              </a:ext>
            </a:extLst>
          </p:cNvPr>
          <p:cNvSpPr txBox="1"/>
          <p:nvPr/>
        </p:nvSpPr>
        <p:spPr>
          <a:xfrm>
            <a:off x="7528633" y="6210301"/>
            <a:ext cx="40791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路面標示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(1‐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印刷用データ（</a:t>
            </a:r>
            <a:r>
              <a:rPr lang="en-US" altLang="ja-JP" sz="1200" dirty="0">
                <a:ln>
                  <a:solidFill>
                    <a:prstClr val="black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HO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ゲージ） 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1/87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20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7874D47-D2F2-874A-B09C-47F3D1DF4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964" y="1114501"/>
            <a:ext cx="134123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4D60842-181B-55A3-95B2-EEE70012A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8" b="4613"/>
          <a:stretch/>
        </p:blipFill>
        <p:spPr>
          <a:xfrm>
            <a:off x="1032706" y="190499"/>
            <a:ext cx="8968604" cy="647700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FFA0ECA-5A35-D106-67C9-FED3CE932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485" y="5140039"/>
            <a:ext cx="1341236" cy="10729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0F9F7A-E1CF-161C-CEF0-7D4EC5E59C3B}"/>
              </a:ext>
            </a:extLst>
          </p:cNvPr>
          <p:cNvSpPr txBox="1"/>
          <p:nvPr/>
        </p:nvSpPr>
        <p:spPr>
          <a:xfrm>
            <a:off x="6540523" y="6226457"/>
            <a:ext cx="48259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路面標示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(1-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印刷用データ（</a:t>
            </a:r>
            <a:r>
              <a:rPr lang="en-US" altLang="ja-JP" sz="1200" dirty="0">
                <a:ln>
                  <a:solidFill>
                    <a:prstClr val="black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HO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ゲージ） 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1/87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20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8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235C4E-62C3-2AAD-69A0-DD9E4ED64AD9}"/>
              </a:ext>
            </a:extLst>
          </p:cNvPr>
          <p:cNvSpPr txBox="1"/>
          <p:nvPr/>
        </p:nvSpPr>
        <p:spPr>
          <a:xfrm>
            <a:off x="5896317" y="1145521"/>
            <a:ext cx="4938259" cy="1244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●平行駐車</a:t>
            </a:r>
            <a:endParaRPr kumimoji="1" lang="en-US" altLang="ja-JP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ＤＦＧ太丸ゴシック体N" panose="020F0900000000000000" pitchFamily="50" charset="-128"/>
              <a:ea typeface="ＤＦＧ太丸ゴシック体N" panose="020F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　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35C651-17E2-822B-9698-3C8E212E4BCA}"/>
              </a:ext>
            </a:extLst>
          </p:cNvPr>
          <p:cNvSpPr txBox="1"/>
          <p:nvPr/>
        </p:nvSpPr>
        <p:spPr>
          <a:xfrm>
            <a:off x="2145133" y="272624"/>
            <a:ext cx="9290805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駐車場　標準寸法</a:t>
            </a:r>
            <a:r>
              <a:rPr lang="ja-JP" alt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ＤＦＧ太丸ゴシック体N" panose="020F0900000000000000" pitchFamily="50" charset="-128"/>
                <a:ea typeface="ＤＦＧ太丸ゴシック体N" panose="020F0900000000000000" pitchFamily="50" charset="-128"/>
              </a:rPr>
              <a:t>とジオラマ推薦寸法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　</a:t>
            </a:r>
            <a:endParaRPr kumimoji="1" lang="en-US" altLang="ja-JP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ＤＦＧ太丸ゴシック体N" panose="020F0900000000000000" pitchFamily="50" charset="-128"/>
              <a:ea typeface="ＤＦＧ太丸ゴシック体N" panose="020F09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5A3B1A-49D3-F94D-6079-196E81C456B0}"/>
              </a:ext>
            </a:extLst>
          </p:cNvPr>
          <p:cNvSpPr txBox="1"/>
          <p:nvPr/>
        </p:nvSpPr>
        <p:spPr>
          <a:xfrm>
            <a:off x="167505" y="1093984"/>
            <a:ext cx="269394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●直角駐車</a:t>
            </a:r>
            <a:endParaRPr kumimoji="1" lang="en-US" altLang="ja-JP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ＤＦＧ太丸ゴシック体N" panose="020F0900000000000000" pitchFamily="50" charset="-128"/>
              <a:ea typeface="ＤＦＧ太丸ゴシック体N" panose="020F09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D114F1-F070-1B8C-0B7B-C33E504A1451}"/>
              </a:ext>
            </a:extLst>
          </p:cNvPr>
          <p:cNvSpPr txBox="1"/>
          <p:nvPr/>
        </p:nvSpPr>
        <p:spPr>
          <a:xfrm>
            <a:off x="230924" y="3954441"/>
            <a:ext cx="263052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●斜め駐車</a:t>
            </a:r>
            <a:endParaRPr kumimoji="1" lang="en-US" altLang="ja-JP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ＤＦＧ太丸ゴシック体N" panose="020F0900000000000000" pitchFamily="50" charset="-128"/>
              <a:ea typeface="ＤＦＧ太丸ゴシック体N" panose="020F09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659D559-95B5-FA3E-8CA1-31C53513F1EF}"/>
              </a:ext>
            </a:extLst>
          </p:cNvPr>
          <p:cNvSpPr/>
          <p:nvPr/>
        </p:nvSpPr>
        <p:spPr>
          <a:xfrm>
            <a:off x="665742" y="1989163"/>
            <a:ext cx="3825967" cy="1828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A8F4427-082C-8452-B597-E21B2E4E3657}"/>
              </a:ext>
            </a:extLst>
          </p:cNvPr>
          <p:cNvSpPr/>
          <p:nvPr/>
        </p:nvSpPr>
        <p:spPr>
          <a:xfrm>
            <a:off x="1508302" y="2282661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0F43B7B-34D9-DE8B-609E-23E33104BDEC}"/>
              </a:ext>
            </a:extLst>
          </p:cNvPr>
          <p:cNvSpPr/>
          <p:nvPr/>
        </p:nvSpPr>
        <p:spPr>
          <a:xfrm>
            <a:off x="2201942" y="2282661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ECCA581-E56D-C479-DBB7-FFE044B5E25A}"/>
              </a:ext>
            </a:extLst>
          </p:cNvPr>
          <p:cNvSpPr/>
          <p:nvPr/>
        </p:nvSpPr>
        <p:spPr>
          <a:xfrm>
            <a:off x="2903220" y="2286637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6CD8841-6182-437E-01DC-F08672F780F0}"/>
              </a:ext>
            </a:extLst>
          </p:cNvPr>
          <p:cNvSpPr/>
          <p:nvPr/>
        </p:nvSpPr>
        <p:spPr>
          <a:xfrm>
            <a:off x="3599969" y="2288117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701935-0350-38D1-1353-2228D386AFAC}"/>
              </a:ext>
            </a:extLst>
          </p:cNvPr>
          <p:cNvCxnSpPr>
            <a:cxnSpLocks/>
          </p:cNvCxnSpPr>
          <p:nvPr/>
        </p:nvCxnSpPr>
        <p:spPr>
          <a:xfrm>
            <a:off x="1166099" y="3488123"/>
            <a:ext cx="2782202" cy="0"/>
          </a:xfrm>
          <a:prstGeom prst="line">
            <a:avLst/>
          </a:prstGeom>
          <a:ln w="635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05E8F14-40CE-9C87-C889-265CF91630F1}"/>
              </a:ext>
            </a:extLst>
          </p:cNvPr>
          <p:cNvSpPr/>
          <p:nvPr/>
        </p:nvSpPr>
        <p:spPr>
          <a:xfrm>
            <a:off x="581626" y="4718604"/>
            <a:ext cx="3825967" cy="1828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0639B04-F785-A06B-9303-7AAEB0B5B5E4}"/>
              </a:ext>
            </a:extLst>
          </p:cNvPr>
          <p:cNvSpPr/>
          <p:nvPr/>
        </p:nvSpPr>
        <p:spPr>
          <a:xfrm rot="1500000">
            <a:off x="1376830" y="5046845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80F0D3C-78FE-6B7D-E170-422929CA9A34}"/>
              </a:ext>
            </a:extLst>
          </p:cNvPr>
          <p:cNvSpPr/>
          <p:nvPr/>
        </p:nvSpPr>
        <p:spPr>
          <a:xfrm rot="1500000">
            <a:off x="2127133" y="5058477"/>
            <a:ext cx="36000" cy="1188000"/>
          </a:xfrm>
          <a:prstGeom prst="rect">
            <a:avLst/>
          </a:prstGeom>
          <a:solidFill>
            <a:schemeClr val="bg1"/>
          </a:solidFill>
          <a:ln w="12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588F16F-D270-DB4C-5F7A-22A7F540883B}"/>
              </a:ext>
            </a:extLst>
          </p:cNvPr>
          <p:cNvSpPr/>
          <p:nvPr/>
        </p:nvSpPr>
        <p:spPr>
          <a:xfrm rot="1500000">
            <a:off x="2898818" y="5032655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5B59738-5DB8-2178-1DF0-67A9478DA710}"/>
              </a:ext>
            </a:extLst>
          </p:cNvPr>
          <p:cNvSpPr/>
          <p:nvPr/>
        </p:nvSpPr>
        <p:spPr>
          <a:xfrm rot="1500000">
            <a:off x="3663620" y="5043707"/>
            <a:ext cx="36000" cy="1188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BA632F9-4F4D-2ADB-B276-6BB7A90557E5}"/>
              </a:ext>
            </a:extLst>
          </p:cNvPr>
          <p:cNvCxnSpPr>
            <a:cxnSpLocks/>
          </p:cNvCxnSpPr>
          <p:nvPr/>
        </p:nvCxnSpPr>
        <p:spPr>
          <a:xfrm>
            <a:off x="1123024" y="6217564"/>
            <a:ext cx="2782202" cy="0"/>
          </a:xfrm>
          <a:prstGeom prst="line">
            <a:avLst/>
          </a:prstGeom>
          <a:ln w="635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255BD70-8BE5-987F-4A1C-05E4DCDEC19A}"/>
              </a:ext>
            </a:extLst>
          </p:cNvPr>
          <p:cNvSpPr/>
          <p:nvPr/>
        </p:nvSpPr>
        <p:spPr>
          <a:xfrm>
            <a:off x="6390398" y="1980899"/>
            <a:ext cx="3221732" cy="12946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183D50B-883E-0699-A408-2A21B7D801DC}"/>
              </a:ext>
            </a:extLst>
          </p:cNvPr>
          <p:cNvSpPr/>
          <p:nvPr/>
        </p:nvSpPr>
        <p:spPr>
          <a:xfrm>
            <a:off x="6757683" y="2418344"/>
            <a:ext cx="36000" cy="54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C45F105-EA82-B72C-E412-9A072BB56434}"/>
              </a:ext>
            </a:extLst>
          </p:cNvPr>
          <p:cNvCxnSpPr>
            <a:cxnSpLocks/>
          </p:cNvCxnSpPr>
          <p:nvPr/>
        </p:nvCxnSpPr>
        <p:spPr>
          <a:xfrm flipV="1">
            <a:off x="6704065" y="2958344"/>
            <a:ext cx="2769071" cy="28381"/>
          </a:xfrm>
          <a:prstGeom prst="line">
            <a:avLst/>
          </a:prstGeom>
          <a:ln w="635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C0340B7-E773-0FEE-089C-D1930018F373}"/>
              </a:ext>
            </a:extLst>
          </p:cNvPr>
          <p:cNvSpPr/>
          <p:nvPr/>
        </p:nvSpPr>
        <p:spPr>
          <a:xfrm>
            <a:off x="6757683" y="2423867"/>
            <a:ext cx="1260000" cy="36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DB02455-F343-6B9F-F129-E491F665449F}"/>
              </a:ext>
            </a:extLst>
          </p:cNvPr>
          <p:cNvSpPr txBox="1"/>
          <p:nvPr/>
        </p:nvSpPr>
        <p:spPr>
          <a:xfrm>
            <a:off x="5891243" y="4070426"/>
            <a:ext cx="35818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線巾：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15cm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長さ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A: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長さ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B: 2.75m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長さ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C: 3.5m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長さ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D: 1.7m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225CC26-F343-4F54-6AC0-730F72BE6F5B}"/>
              </a:ext>
            </a:extLst>
          </p:cNvPr>
          <p:cNvSpPr txBox="1"/>
          <p:nvPr/>
        </p:nvSpPr>
        <p:spPr>
          <a:xfrm>
            <a:off x="690494" y="2601403"/>
            <a:ext cx="57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B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A4AC130D-51A2-63EA-E503-F4F2EDD688C5}"/>
              </a:ext>
            </a:extLst>
          </p:cNvPr>
          <p:cNvCxnSpPr>
            <a:cxnSpLocks/>
          </p:cNvCxnSpPr>
          <p:nvPr/>
        </p:nvCxnSpPr>
        <p:spPr>
          <a:xfrm>
            <a:off x="1540445" y="2737611"/>
            <a:ext cx="661497" cy="0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61D1577-6DF3-AB47-CFAC-618B5A68407F}"/>
              </a:ext>
            </a:extLst>
          </p:cNvPr>
          <p:cNvSpPr txBox="1"/>
          <p:nvPr/>
        </p:nvSpPr>
        <p:spPr>
          <a:xfrm>
            <a:off x="1617277" y="2063037"/>
            <a:ext cx="57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25956D5-92B6-21E1-473B-B79A6DBAD096}"/>
              </a:ext>
            </a:extLst>
          </p:cNvPr>
          <p:cNvSpPr txBox="1"/>
          <p:nvPr/>
        </p:nvSpPr>
        <p:spPr>
          <a:xfrm rot="1536043">
            <a:off x="1738520" y="4881226"/>
            <a:ext cx="57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A847DCD6-4B82-8BB1-4107-0CA19D101BE2}"/>
              </a:ext>
            </a:extLst>
          </p:cNvPr>
          <p:cNvCxnSpPr>
            <a:cxnSpLocks/>
          </p:cNvCxnSpPr>
          <p:nvPr/>
        </p:nvCxnSpPr>
        <p:spPr>
          <a:xfrm>
            <a:off x="1540445" y="5347698"/>
            <a:ext cx="604688" cy="276912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7F0FC6B5-5602-7402-E5E2-78B36952B1C5}"/>
              </a:ext>
            </a:extLst>
          </p:cNvPr>
          <p:cNvCxnSpPr>
            <a:cxnSpLocks/>
          </p:cNvCxnSpPr>
          <p:nvPr/>
        </p:nvCxnSpPr>
        <p:spPr>
          <a:xfrm>
            <a:off x="1174253" y="2282661"/>
            <a:ext cx="0" cy="1118155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3175FE5-B8F8-BCE4-6A0B-4E700798E3A0}"/>
              </a:ext>
            </a:extLst>
          </p:cNvPr>
          <p:cNvSpPr txBox="1"/>
          <p:nvPr/>
        </p:nvSpPr>
        <p:spPr>
          <a:xfrm>
            <a:off x="628762" y="5106523"/>
            <a:ext cx="57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B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D97CDC8A-FBC1-1142-B21C-4DBE8C7421AD}"/>
              </a:ext>
            </a:extLst>
          </p:cNvPr>
          <p:cNvCxnSpPr>
            <a:cxnSpLocks/>
          </p:cNvCxnSpPr>
          <p:nvPr/>
        </p:nvCxnSpPr>
        <p:spPr>
          <a:xfrm flipH="1">
            <a:off x="831355" y="4968255"/>
            <a:ext cx="563475" cy="1163110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5EE5EBA4-764B-D021-334C-99AEE6FF488F}"/>
              </a:ext>
            </a:extLst>
          </p:cNvPr>
          <p:cNvCxnSpPr>
            <a:cxnSpLocks/>
          </p:cNvCxnSpPr>
          <p:nvPr/>
        </p:nvCxnSpPr>
        <p:spPr>
          <a:xfrm flipV="1">
            <a:off x="6789970" y="2217127"/>
            <a:ext cx="1263596" cy="36000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5E843DF7-A11D-7600-B56E-C37F271C523E}"/>
              </a:ext>
            </a:extLst>
          </p:cNvPr>
          <p:cNvCxnSpPr>
            <a:cxnSpLocks/>
          </p:cNvCxnSpPr>
          <p:nvPr/>
        </p:nvCxnSpPr>
        <p:spPr>
          <a:xfrm>
            <a:off x="9485952" y="2418344"/>
            <a:ext cx="0" cy="535285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F5A4DBF-35FD-AAF5-6158-38BB6ED20591}"/>
              </a:ext>
            </a:extLst>
          </p:cNvPr>
          <p:cNvSpPr txBox="1"/>
          <p:nvPr/>
        </p:nvSpPr>
        <p:spPr>
          <a:xfrm>
            <a:off x="9592665" y="2456264"/>
            <a:ext cx="57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4F77DF6-D626-2D61-BFBD-4C34049BDE7D}"/>
              </a:ext>
            </a:extLst>
          </p:cNvPr>
          <p:cNvSpPr txBox="1"/>
          <p:nvPr/>
        </p:nvSpPr>
        <p:spPr>
          <a:xfrm>
            <a:off x="7064491" y="1633164"/>
            <a:ext cx="5758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" name="表 5">
            <a:extLst>
              <a:ext uri="{FF2B5EF4-FFF2-40B4-BE49-F238E27FC236}">
                <a16:creationId xmlns:a16="http://schemas.microsoft.com/office/drawing/2014/main" id="{E1B8249F-F648-7C62-E1A9-ACC928F02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81828"/>
              </p:ext>
            </p:extLst>
          </p:nvPr>
        </p:nvGraphicFramePr>
        <p:xfrm>
          <a:off x="4591713" y="3478703"/>
          <a:ext cx="7451393" cy="312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86">
                  <a:extLst>
                    <a:ext uri="{9D8B030D-6E8A-4147-A177-3AD203B41FA5}">
                      <a16:colId xmlns:a16="http://schemas.microsoft.com/office/drawing/2014/main" val="2259186486"/>
                    </a:ext>
                  </a:extLst>
                </a:gridCol>
                <a:gridCol w="1204722">
                  <a:extLst>
                    <a:ext uri="{9D8B030D-6E8A-4147-A177-3AD203B41FA5}">
                      <a16:colId xmlns:a16="http://schemas.microsoft.com/office/drawing/2014/main" val="524813248"/>
                    </a:ext>
                  </a:extLst>
                </a:gridCol>
                <a:gridCol w="1176823">
                  <a:extLst>
                    <a:ext uri="{9D8B030D-6E8A-4147-A177-3AD203B41FA5}">
                      <a16:colId xmlns:a16="http://schemas.microsoft.com/office/drawing/2014/main" val="1399263781"/>
                    </a:ext>
                  </a:extLst>
                </a:gridCol>
                <a:gridCol w="1372548">
                  <a:extLst>
                    <a:ext uri="{9D8B030D-6E8A-4147-A177-3AD203B41FA5}">
                      <a16:colId xmlns:a16="http://schemas.microsoft.com/office/drawing/2014/main" val="3048315733"/>
                    </a:ext>
                  </a:extLst>
                </a:gridCol>
                <a:gridCol w="1361357">
                  <a:extLst>
                    <a:ext uri="{9D8B030D-6E8A-4147-A177-3AD203B41FA5}">
                      <a16:colId xmlns:a16="http://schemas.microsoft.com/office/drawing/2014/main" val="3369169956"/>
                    </a:ext>
                  </a:extLst>
                </a:gridCol>
                <a:gridCol w="1361357">
                  <a:extLst>
                    <a:ext uri="{9D8B030D-6E8A-4147-A177-3AD203B41FA5}">
                      <a16:colId xmlns:a16="http://schemas.microsoft.com/office/drawing/2014/main" val="3053937118"/>
                    </a:ext>
                  </a:extLst>
                </a:gridCol>
              </a:tblGrid>
              <a:tr h="5333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NO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実物</a:t>
                      </a:r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1/150</a:t>
                      </a:r>
                      <a:endParaRPr kumimoji="1" lang="ja-JP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1/87</a:t>
                      </a:r>
                      <a:endParaRPr kumimoji="1" lang="ja-JP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1/64</a:t>
                      </a:r>
                      <a:endParaRPr kumimoji="1" lang="ja-JP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1/35</a:t>
                      </a:r>
                      <a:endParaRPr kumimoji="1" lang="ja-JP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66744505"/>
                  </a:ext>
                </a:extLst>
              </a:tr>
              <a:tr h="4904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A</a:t>
                      </a:r>
                      <a:endParaRPr kumimoji="1" lang="ja-JP" altLang="en-US" sz="2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5m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33mm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57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78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143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08012522"/>
                  </a:ext>
                </a:extLst>
              </a:tr>
              <a:tr h="4904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B</a:t>
                      </a:r>
                      <a:endParaRPr kumimoji="1" lang="ja-JP" altLang="en-US" sz="2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2.75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18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31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43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79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30853350"/>
                  </a:ext>
                </a:extLst>
              </a:tr>
              <a:tr h="4904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C</a:t>
                      </a:r>
                      <a:endParaRPr kumimoji="1" lang="ja-JP" altLang="en-US" sz="2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3.5-6.5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35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60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80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150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16194654"/>
                  </a:ext>
                </a:extLst>
              </a:tr>
              <a:tr h="4904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/>
                        <a:t>D</a:t>
                      </a:r>
                      <a:endParaRPr kumimoji="1" lang="ja-JP" altLang="en-US" sz="2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1.7-2.5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35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65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97895815"/>
                  </a:ext>
                </a:extLst>
              </a:tr>
              <a:tr h="490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線巾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15cm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1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2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4</a:t>
                      </a:r>
                      <a:endParaRPr kumimoji="1" lang="ja-JP" altLang="en-US" sz="2400" b="1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74535409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6A3CEC9-E6D2-8346-2775-CDB23C7E6382}"/>
              </a:ext>
            </a:extLst>
          </p:cNvPr>
          <p:cNvSpPr/>
          <p:nvPr/>
        </p:nvSpPr>
        <p:spPr>
          <a:xfrm>
            <a:off x="7981683" y="2425069"/>
            <a:ext cx="36000" cy="54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D7E4ED-6EBA-F70B-872F-BA6E73C2C79C}"/>
              </a:ext>
            </a:extLst>
          </p:cNvPr>
          <p:cNvSpPr/>
          <p:nvPr/>
        </p:nvSpPr>
        <p:spPr>
          <a:xfrm>
            <a:off x="7981683" y="2425069"/>
            <a:ext cx="1260000" cy="36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B07605-B0E8-FCD1-36A1-419AB70F1FE1}"/>
              </a:ext>
            </a:extLst>
          </p:cNvPr>
          <p:cNvSpPr/>
          <p:nvPr/>
        </p:nvSpPr>
        <p:spPr>
          <a:xfrm>
            <a:off x="9205683" y="2418344"/>
            <a:ext cx="36000" cy="540000"/>
          </a:xfrm>
          <a:prstGeom prst="rect">
            <a:avLst/>
          </a:prstGeom>
          <a:solidFill>
            <a:schemeClr val="bg1"/>
          </a:solidFill>
          <a:ln w="127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E883EE-FC6D-F306-BEF5-8148C9DF8A80}"/>
              </a:ext>
            </a:extLst>
          </p:cNvPr>
          <p:cNvSpPr txBox="1"/>
          <p:nvPr/>
        </p:nvSpPr>
        <p:spPr>
          <a:xfrm>
            <a:off x="230924" y="188858"/>
            <a:ext cx="1630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5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追加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4E6056E-0FBF-0210-EC0B-D88AA61BA1BD}"/>
              </a:ext>
            </a:extLst>
          </p:cNvPr>
          <p:cNvSpPr/>
          <p:nvPr/>
        </p:nvSpPr>
        <p:spPr>
          <a:xfrm>
            <a:off x="6757682" y="3379298"/>
            <a:ext cx="5285423" cy="3377762"/>
          </a:xfrm>
          <a:prstGeom prst="roundRect">
            <a:avLst>
              <a:gd name="adj" fmla="val 6652"/>
            </a:avLst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C6DD99-EDE2-AAC9-F44D-597B8914A17E}"/>
              </a:ext>
            </a:extLst>
          </p:cNvPr>
          <p:cNvSpPr txBox="1"/>
          <p:nvPr/>
        </p:nvSpPr>
        <p:spPr>
          <a:xfrm>
            <a:off x="10344908" y="2580390"/>
            <a:ext cx="1459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ＤＦＧ太丸ゴシック体N" panose="020F0900000000000000" pitchFamily="50" charset="-128"/>
                <a:ea typeface="ＤＦＧ太丸ゴシック体N" panose="020F0900000000000000" pitchFamily="50" charset="-128"/>
                <a:cs typeface="+mn-cs"/>
              </a:rPr>
              <a:t>推薦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2816C97-1610-7F1C-F12D-7B518722DDEE}"/>
              </a:ext>
            </a:extLst>
          </p:cNvPr>
          <p:cNvGrpSpPr/>
          <p:nvPr/>
        </p:nvGrpSpPr>
        <p:grpSpPr>
          <a:xfrm>
            <a:off x="7080681" y="1299579"/>
            <a:ext cx="3221732" cy="1294667"/>
            <a:chOff x="6390398" y="1980899"/>
            <a:chExt cx="3221732" cy="1294667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628A54E-5653-691B-530A-E8D174253C8D}"/>
                </a:ext>
              </a:extLst>
            </p:cNvPr>
            <p:cNvSpPr/>
            <p:nvPr/>
          </p:nvSpPr>
          <p:spPr>
            <a:xfrm>
              <a:off x="6390398" y="1980899"/>
              <a:ext cx="3221732" cy="129466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F57F626-0250-F816-0145-9F6949E5AE5D}"/>
                </a:ext>
              </a:extLst>
            </p:cNvPr>
            <p:cNvSpPr/>
            <p:nvPr/>
          </p:nvSpPr>
          <p:spPr>
            <a:xfrm>
              <a:off x="6757683" y="2418344"/>
              <a:ext cx="36000" cy="540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C0626A01-8502-3DB9-F0C2-C5BC80B57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4065" y="2958344"/>
              <a:ext cx="2769071" cy="28381"/>
            </a:xfrm>
            <a:prstGeom prst="line">
              <a:avLst/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5CF9C03-0742-65D0-565C-5E3E914B8F23}"/>
                </a:ext>
              </a:extLst>
            </p:cNvPr>
            <p:cNvSpPr/>
            <p:nvPr/>
          </p:nvSpPr>
          <p:spPr>
            <a:xfrm>
              <a:off x="6757683" y="2423867"/>
              <a:ext cx="1260000" cy="36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7F3EBA52-A4E6-81AF-5145-F8F195D042A5}"/>
                </a:ext>
              </a:extLst>
            </p:cNvPr>
            <p:cNvSpPr/>
            <p:nvPr/>
          </p:nvSpPr>
          <p:spPr>
            <a:xfrm>
              <a:off x="7981683" y="2425069"/>
              <a:ext cx="36000" cy="540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381CDADC-974E-A00B-3670-17D0A698219C}"/>
                </a:ext>
              </a:extLst>
            </p:cNvPr>
            <p:cNvSpPr/>
            <p:nvPr/>
          </p:nvSpPr>
          <p:spPr>
            <a:xfrm>
              <a:off x="7981683" y="2425069"/>
              <a:ext cx="1260000" cy="36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783ECA1A-48A4-699E-C521-67B2B755CD96}"/>
                </a:ext>
              </a:extLst>
            </p:cNvPr>
            <p:cNvSpPr/>
            <p:nvPr/>
          </p:nvSpPr>
          <p:spPr>
            <a:xfrm>
              <a:off x="9205683" y="2418344"/>
              <a:ext cx="36000" cy="540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A5607AE-5F4E-3FC4-5D9E-8A2E05DC8D65}"/>
              </a:ext>
            </a:extLst>
          </p:cNvPr>
          <p:cNvGrpSpPr/>
          <p:nvPr/>
        </p:nvGrpSpPr>
        <p:grpSpPr>
          <a:xfrm>
            <a:off x="1648990" y="1307843"/>
            <a:ext cx="3825967" cy="1828792"/>
            <a:chOff x="958707" y="1989163"/>
            <a:chExt cx="3825967" cy="1828792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E26D9FD7-9424-BB13-681A-BD4E5FE4CA11}"/>
                </a:ext>
              </a:extLst>
            </p:cNvPr>
            <p:cNvSpPr/>
            <p:nvPr/>
          </p:nvSpPr>
          <p:spPr>
            <a:xfrm>
              <a:off x="958707" y="1989163"/>
              <a:ext cx="3825967" cy="18287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F1C84C0-89F8-2DE9-A7F3-D4CAD8E9354A}"/>
                </a:ext>
              </a:extLst>
            </p:cNvPr>
            <p:cNvSpPr/>
            <p:nvPr/>
          </p:nvSpPr>
          <p:spPr>
            <a:xfrm>
              <a:off x="1801267" y="2282661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7AE694E-B494-C791-A4A6-FF724A825DA1}"/>
                </a:ext>
              </a:extLst>
            </p:cNvPr>
            <p:cNvSpPr/>
            <p:nvPr/>
          </p:nvSpPr>
          <p:spPr>
            <a:xfrm>
              <a:off x="2494907" y="2282661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16C3B0E-0CE7-9A45-E65D-E7D551802E49}"/>
                </a:ext>
              </a:extLst>
            </p:cNvPr>
            <p:cNvSpPr/>
            <p:nvPr/>
          </p:nvSpPr>
          <p:spPr>
            <a:xfrm>
              <a:off x="3196185" y="2286637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8BEE27B8-A2E4-BFD0-1A30-62D0A5265022}"/>
                </a:ext>
              </a:extLst>
            </p:cNvPr>
            <p:cNvSpPr/>
            <p:nvPr/>
          </p:nvSpPr>
          <p:spPr>
            <a:xfrm>
              <a:off x="3892934" y="2288117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3CA9F63E-3DEC-2B9E-C3C6-C6AD6D070BD2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64" y="3488123"/>
              <a:ext cx="2782202" cy="0"/>
            </a:xfrm>
            <a:prstGeom prst="line">
              <a:avLst/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EE9A390-FA18-C49B-1D2D-0867AB135AFC}"/>
              </a:ext>
            </a:extLst>
          </p:cNvPr>
          <p:cNvGrpSpPr/>
          <p:nvPr/>
        </p:nvGrpSpPr>
        <p:grpSpPr>
          <a:xfrm>
            <a:off x="1564874" y="4037284"/>
            <a:ext cx="3825967" cy="1828792"/>
            <a:chOff x="874591" y="4718604"/>
            <a:chExt cx="3825967" cy="1828792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EA9D75E-0A2D-4D94-C45F-BA9822F31C5C}"/>
                </a:ext>
              </a:extLst>
            </p:cNvPr>
            <p:cNvSpPr/>
            <p:nvPr/>
          </p:nvSpPr>
          <p:spPr>
            <a:xfrm>
              <a:off x="874591" y="4718604"/>
              <a:ext cx="3825967" cy="182879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8BEB177D-1F34-3E9F-DB7D-CD0C53361E3C}"/>
                </a:ext>
              </a:extLst>
            </p:cNvPr>
            <p:cNvSpPr/>
            <p:nvPr/>
          </p:nvSpPr>
          <p:spPr>
            <a:xfrm rot="1500000">
              <a:off x="1669795" y="5046845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059B724A-BC98-2B27-100D-9BAEB0DA6CBE}"/>
                </a:ext>
              </a:extLst>
            </p:cNvPr>
            <p:cNvSpPr/>
            <p:nvPr/>
          </p:nvSpPr>
          <p:spPr>
            <a:xfrm rot="1500000">
              <a:off x="2420098" y="5058477"/>
              <a:ext cx="36000" cy="1188000"/>
            </a:xfrm>
            <a:prstGeom prst="rect">
              <a:avLst/>
            </a:prstGeom>
            <a:solidFill>
              <a:schemeClr val="bg1"/>
            </a:solidFill>
            <a:ln w="127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3F454549-E224-D5A3-95D2-0C609108114D}"/>
                </a:ext>
              </a:extLst>
            </p:cNvPr>
            <p:cNvSpPr/>
            <p:nvPr/>
          </p:nvSpPr>
          <p:spPr>
            <a:xfrm rot="1500000">
              <a:off x="3191783" y="5032655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B8C2DA35-AE30-77FA-C1E3-56567D82DBC8}"/>
                </a:ext>
              </a:extLst>
            </p:cNvPr>
            <p:cNvSpPr/>
            <p:nvPr/>
          </p:nvSpPr>
          <p:spPr>
            <a:xfrm rot="1500000">
              <a:off x="3956585" y="5043707"/>
              <a:ext cx="36000" cy="1188000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45349FEA-6A4F-08D2-31F5-10C98CEE8CF8}"/>
                </a:ext>
              </a:extLst>
            </p:cNvPr>
            <p:cNvCxnSpPr>
              <a:cxnSpLocks/>
            </p:cNvCxnSpPr>
            <p:nvPr/>
          </p:nvCxnSpPr>
          <p:spPr>
            <a:xfrm>
              <a:off x="1415989" y="6217564"/>
              <a:ext cx="2782202" cy="0"/>
            </a:xfrm>
            <a:prstGeom prst="line">
              <a:avLst/>
            </a:prstGeom>
            <a:ln w="635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3794BCD8-9A7B-C917-F9BD-2E671FF9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415" y="3686718"/>
            <a:ext cx="1341236" cy="107298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1166C8-5492-A649-6715-1DFC0BD10FC1}"/>
              </a:ext>
            </a:extLst>
          </p:cNvPr>
          <p:cNvSpPr txBox="1"/>
          <p:nvPr/>
        </p:nvSpPr>
        <p:spPr>
          <a:xfrm>
            <a:off x="6972374" y="4945335"/>
            <a:ext cx="3613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路面標示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印刷用データ（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N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ゲージ） 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1/150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20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21877F-E76F-97B8-8549-19D288A91F80}"/>
              </a:ext>
            </a:extLst>
          </p:cNvPr>
          <p:cNvSpPr txBox="1"/>
          <p:nvPr/>
        </p:nvSpPr>
        <p:spPr>
          <a:xfrm>
            <a:off x="1703579" y="839191"/>
            <a:ext cx="269394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●直角駐車</a:t>
            </a:r>
            <a:endParaRPr kumimoji="1" lang="en-US" altLang="ja-JP" sz="1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A758FF-A093-6033-AB70-DEE792533877}"/>
              </a:ext>
            </a:extLst>
          </p:cNvPr>
          <p:cNvSpPr txBox="1"/>
          <p:nvPr/>
        </p:nvSpPr>
        <p:spPr>
          <a:xfrm>
            <a:off x="1530192" y="3592690"/>
            <a:ext cx="269394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●斜め駐車</a:t>
            </a:r>
            <a:endParaRPr kumimoji="1" lang="en-US" altLang="ja-JP" sz="1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857914-10CB-7DA8-2613-EA3C429A9A78}"/>
              </a:ext>
            </a:extLst>
          </p:cNvPr>
          <p:cNvSpPr txBox="1"/>
          <p:nvPr/>
        </p:nvSpPr>
        <p:spPr>
          <a:xfrm>
            <a:off x="7080681" y="735653"/>
            <a:ext cx="269394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●平行駐車</a:t>
            </a:r>
            <a:endParaRPr kumimoji="1" lang="en-US" altLang="ja-JP" sz="1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09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59B56B-4AA9-2DCD-21A3-FF6C5803248A}"/>
              </a:ext>
            </a:extLst>
          </p:cNvPr>
          <p:cNvSpPr txBox="1"/>
          <p:nvPr/>
        </p:nvSpPr>
        <p:spPr>
          <a:xfrm>
            <a:off x="7307945" y="5605461"/>
            <a:ext cx="3613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路面標示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印刷用データ（</a:t>
            </a:r>
            <a:r>
              <a:rPr lang="en-US" altLang="ja-JP" sz="1200" dirty="0">
                <a:ln>
                  <a:solidFill>
                    <a:prstClr val="black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HO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ゲージ） </a:t>
            </a:r>
            <a:r>
              <a:rPr kumimoji="1" lang="en-US" altLang="ja-JP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1/87</a:t>
            </a:r>
            <a:r>
              <a:rPr kumimoji="1" lang="ja-JP" altLang="en-US" sz="12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20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4FFC01D-59EA-E6CF-F107-69182F699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1" r="9846"/>
          <a:stretch/>
        </p:blipFill>
        <p:spPr>
          <a:xfrm>
            <a:off x="762000" y="267328"/>
            <a:ext cx="5181600" cy="3153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C6CAE95-5DAF-D613-CF22-534626DCE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1" r="9846" b="3978"/>
          <a:stretch/>
        </p:blipFill>
        <p:spPr>
          <a:xfrm>
            <a:off x="762001" y="3562524"/>
            <a:ext cx="5181600" cy="302814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56DD330-506D-CB1B-2A8E-8A1A44F266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24" r="7040"/>
          <a:stretch/>
        </p:blipFill>
        <p:spPr>
          <a:xfrm>
            <a:off x="6096000" y="267328"/>
            <a:ext cx="4706472" cy="22464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CC295F1-D28E-0691-508F-824713FA5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087" y="3877206"/>
            <a:ext cx="134123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5762</TotalTime>
  <Words>188</Words>
  <Application>Microsoft Office PowerPoint</Application>
  <PresentationFormat>ワイド画面</PresentationFormat>
  <Paragraphs>73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ＤＦＧ太丸ゴシック体N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noboru-yamamoto-aa702070@outlook.jp</dc:creator>
  <cp:lastModifiedBy>noboru-yamamoto-aa702070@outlook.jp</cp:lastModifiedBy>
  <cp:revision>765</cp:revision>
  <cp:lastPrinted>2023-01-11T05:48:04Z</cp:lastPrinted>
  <dcterms:created xsi:type="dcterms:W3CDTF">2022-03-05T14:20:17Z</dcterms:created>
  <dcterms:modified xsi:type="dcterms:W3CDTF">2023-01-11T11:43:31Z</dcterms:modified>
</cp:coreProperties>
</file>