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6" r:id="rId1"/>
  </p:sldMasterIdLst>
  <p:notesMasterIdLst>
    <p:notesMasterId r:id="rId6"/>
  </p:notesMasterIdLst>
  <p:sldIdLst>
    <p:sldId id="8883" r:id="rId2"/>
    <p:sldId id="8863" r:id="rId3"/>
    <p:sldId id="8884" r:id="rId4"/>
    <p:sldId id="8885" r:id="rId5"/>
  </p:sldIdLst>
  <p:sldSz cx="12192000" cy="6858000"/>
  <p:notesSz cx="7104063" cy="102346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oboru-yamamoto-aa702070@outlook.jp" initials="nya" lastIdx="2" clrIdx="0">
    <p:extLst>
      <p:ext uri="{19B8F6BF-5375-455C-9EA6-DF929625EA0E}">
        <p15:presenceInfo xmlns:p15="http://schemas.microsoft.com/office/powerpoint/2012/main" userId="82ece8a07f419986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750B"/>
    <a:srgbClr val="E78A19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25236" autoAdjust="0"/>
    <p:restoredTop sz="94802" autoAdjust="0"/>
  </p:normalViewPr>
  <p:slideViewPr>
    <p:cSldViewPr snapToGrid="0">
      <p:cViewPr>
        <p:scale>
          <a:sx n="50" d="100"/>
          <a:sy n="50" d="100"/>
        </p:scale>
        <p:origin x="892" y="6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3508"/>
          </a:xfrm>
          <a:prstGeom prst="rect">
            <a:avLst/>
          </a:prstGeom>
        </p:spPr>
        <p:txBody>
          <a:bodyPr vert="horz" lIns="94348" tIns="47174" rIns="94348" bIns="47174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4023992" y="0"/>
            <a:ext cx="3078427" cy="513508"/>
          </a:xfrm>
          <a:prstGeom prst="rect">
            <a:avLst/>
          </a:prstGeom>
        </p:spPr>
        <p:txBody>
          <a:bodyPr vert="horz" lIns="94348" tIns="47174" rIns="94348" bIns="47174" rtlCol="0"/>
          <a:lstStyle>
            <a:lvl1pPr algn="r">
              <a:defRPr sz="1200"/>
            </a:lvl1pPr>
          </a:lstStyle>
          <a:p>
            <a:fld id="{3B9EFA0E-84E1-4E13-962D-3FDBD8161DF6}" type="datetimeFigureOut">
              <a:rPr kumimoji="1" lang="ja-JP" altLang="en-US" smtClean="0"/>
              <a:t>2023/1/11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81013" y="1279525"/>
            <a:ext cx="6142037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348" tIns="47174" rIns="94348" bIns="47174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10407" y="4925408"/>
            <a:ext cx="5683250" cy="4029879"/>
          </a:xfrm>
          <a:prstGeom prst="rect">
            <a:avLst/>
          </a:prstGeom>
        </p:spPr>
        <p:txBody>
          <a:bodyPr vert="horz" lIns="94348" tIns="47174" rIns="94348" bIns="47174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8427" cy="513507"/>
          </a:xfrm>
          <a:prstGeom prst="rect">
            <a:avLst/>
          </a:prstGeom>
        </p:spPr>
        <p:txBody>
          <a:bodyPr vert="horz" lIns="94348" tIns="47174" rIns="94348" bIns="47174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4023992" y="9721107"/>
            <a:ext cx="3078427" cy="513507"/>
          </a:xfrm>
          <a:prstGeom prst="rect">
            <a:avLst/>
          </a:prstGeom>
        </p:spPr>
        <p:txBody>
          <a:bodyPr vert="horz" lIns="94348" tIns="47174" rIns="94348" bIns="47174" rtlCol="0" anchor="b"/>
          <a:lstStyle>
            <a:lvl1pPr algn="r">
              <a:defRPr sz="1200"/>
            </a:lvl1pPr>
          </a:lstStyle>
          <a:p>
            <a:fld id="{5DE4FF83-217B-4ED9-A02B-EA6B9510C6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77164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444500" y="1243013"/>
            <a:ext cx="5969000" cy="3357562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それでは、最後にダウンロードデータの紹介をします。</a:t>
            </a:r>
            <a:endParaRPr kumimoji="1" lang="en-US" altLang="ja-JP" dirty="0"/>
          </a:p>
          <a:p>
            <a:r>
              <a:rPr kumimoji="1" lang="ja-JP" altLang="en-US" dirty="0"/>
              <a:t>実寸の大きさで印刷して、レイアウトへの設置確認用として利用ください</a:t>
            </a:r>
          </a:p>
          <a:p>
            <a:r>
              <a:rPr kumimoji="1" lang="ja-JP" altLang="en-US" dirty="0"/>
              <a:t>また、概要欄にダウンロード用のリンクを貼り付けていますのでクリックだけで</a:t>
            </a:r>
            <a:endParaRPr kumimoji="1" lang="en-US" altLang="ja-JP" dirty="0"/>
          </a:p>
          <a:p>
            <a:r>
              <a:rPr kumimoji="1" lang="ja-JP" altLang="en-US" dirty="0"/>
              <a:t>ダウンロードができるようにしています。</a:t>
            </a:r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DE4FF83-217B-4ED9-A02B-EA6B9510C6C0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192101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481013" y="1279525"/>
            <a:ext cx="6142037" cy="34544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471739">
              <a:defRPr/>
            </a:pPr>
            <a:fld id="{5DE4FF83-217B-4ED9-A02B-EA6B9510C6C0}" type="slidenum">
              <a:rPr lang="ja-JP" altLang="en-US">
                <a:solidFill>
                  <a:prstClr val="black"/>
                </a:solidFill>
                <a:latin typeface="游ゴシック" panose="020F0502020204030204"/>
                <a:ea typeface="游ゴシック" panose="020B0400000000000000" pitchFamily="50" charset="-128"/>
              </a:rPr>
              <a:pPr defTabSz="471739">
                <a:defRPr/>
              </a:pPr>
              <a:t>2</a:t>
            </a:fld>
            <a:endParaRPr lang="ja-JP" altLang="en-US">
              <a:solidFill>
                <a:prstClr val="black"/>
              </a:solidFill>
              <a:latin typeface="游ゴシック" panose="020F0502020204030204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142876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481013" y="1279525"/>
            <a:ext cx="6142037" cy="34544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7173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DE4FF83-217B-4ED9-A02B-EA6B9510C6C0}" type="slidenum">
              <a:rPr kumimoji="1" lang="ja-JP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71739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663689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481013" y="1279525"/>
            <a:ext cx="6142037" cy="34544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7173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DE4FF83-217B-4ED9-A02B-EA6B9510C6C0}" type="slidenum">
              <a:rPr kumimoji="1" lang="ja-JP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71739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320836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98E7562-AFBF-ACDC-EC82-FB66DE438A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78F3934-8B75-C283-4333-0CD0B33E30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CDED927-A86D-7CB1-38B9-44AACF6451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450C3-FF44-4E7D-BC40-B7DEBBA77A2D}" type="datetimeFigureOut">
              <a:rPr kumimoji="1" lang="ja-JP" altLang="en-US" smtClean="0"/>
              <a:t>2023/1/11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B352BBE-5AB8-3560-91AF-FF342AE417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A27FD2C-19DD-62C2-0891-4530DE7A15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0BEDB-01F4-4F28-A5C6-792ED13C00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4948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4720CF9-86E2-8B71-A757-8BB417CF32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87F2D922-B792-4AE9-8A90-A0170FD32A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8093E49-FA05-D825-E4C7-1D0AA03715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450C3-FF44-4E7D-BC40-B7DEBBA77A2D}" type="datetimeFigureOut">
              <a:rPr kumimoji="1" lang="ja-JP" altLang="en-US" smtClean="0"/>
              <a:t>2023/1/11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96E3BF1-2B30-196B-3BAE-2BEB9BD8FD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959CED2-3ABB-0A50-6AAB-BA160E12D7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0BEDB-01F4-4F28-A5C6-792ED13C00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33059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09CF6197-748E-B9D6-CF75-DAFC64A2F89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470583A-3A74-9F65-A5AD-6A02A7E984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974B257-0305-077B-6A11-33D1AB6C40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450C3-FF44-4E7D-BC40-B7DEBBA77A2D}" type="datetimeFigureOut">
              <a:rPr kumimoji="1" lang="ja-JP" altLang="en-US" smtClean="0"/>
              <a:t>2023/1/11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671BEC4-530D-20A1-BF52-B32AC95BC7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7FCBF13-7109-405E-5B62-A747015E7D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0BEDB-01F4-4F28-A5C6-792ED13C00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4251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A3C0E28-3B0B-3EA2-8A4F-E78B3DBD18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3C93D8D-637E-EEFC-945B-E6CE0B1B06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F68D69B-F9F0-5F0E-DE96-E06BE21441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450C3-FF44-4E7D-BC40-B7DEBBA77A2D}" type="datetimeFigureOut">
              <a:rPr kumimoji="1" lang="ja-JP" altLang="en-US" smtClean="0"/>
              <a:t>2023/1/11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236FF48-F04D-BD24-839C-32BF7A5D63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482D5FA-E212-02C0-E792-11AEE2D69E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0BEDB-01F4-4F28-A5C6-792ED13C00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84864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B470E24-180D-C0BC-3C1C-EA174DEF75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57C8A51-0F6D-0057-9CC3-F0287B744F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94744E5-1D26-82FA-CF5D-EB5B5A57D9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450C3-FF44-4E7D-BC40-B7DEBBA77A2D}" type="datetimeFigureOut">
              <a:rPr kumimoji="1" lang="ja-JP" altLang="en-US" smtClean="0"/>
              <a:t>2023/1/11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7890850-D952-41A7-8523-FFABB37DCF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B2AD1E5-95D0-E94B-F91E-376570F9D4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0BEDB-01F4-4F28-A5C6-792ED13C00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60216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057096E-9517-553D-A22F-1B9E75C9D4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77C628F-C333-9985-6959-64A1A03BC01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9FE8441-E9D7-4EF9-2C0D-47788764CD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D0CB181-9121-40AA-7E7B-605D17B57A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450C3-FF44-4E7D-BC40-B7DEBBA77A2D}" type="datetimeFigureOut">
              <a:rPr kumimoji="1" lang="ja-JP" altLang="en-US" smtClean="0"/>
              <a:t>2023/1/11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4C9B489-A5F2-5A4A-D429-56D06D4554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7651DA9-45BD-5B38-F2C3-36B744A2C0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0BEDB-01F4-4F28-A5C6-792ED13C00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47401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FCE5CB6-124B-53D2-C86B-BD6058979B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4148F9E-0E06-38D1-A9C5-5BF8966D80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0F67046-4831-F438-3897-3B6164DC06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041CF414-F4F1-D661-F5C5-D15089604E1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E8F6BB16-8A97-62E8-552C-454AC852DAB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25241043-8B7A-FF8A-86FB-E2A2937410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450C3-FF44-4E7D-BC40-B7DEBBA77A2D}" type="datetimeFigureOut">
              <a:rPr kumimoji="1" lang="ja-JP" altLang="en-US" smtClean="0"/>
              <a:t>2023/1/11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861D0B10-4723-3596-B687-33291BF90A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5CDAEFFB-E43E-A62B-E1B8-3817526B65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0BEDB-01F4-4F28-A5C6-792ED13C00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403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BC4C057-5433-0173-C36C-778E2AB764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EB9078D-E5B1-FF98-D52E-73671BE3AB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450C3-FF44-4E7D-BC40-B7DEBBA77A2D}" type="datetimeFigureOut">
              <a:rPr kumimoji="1" lang="ja-JP" altLang="en-US" smtClean="0"/>
              <a:t>2023/1/11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65F51B00-23CC-72C2-B58B-6061202820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B7E356BC-FF23-59BF-76CF-84EB8D4C02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0BEDB-01F4-4F28-A5C6-792ED13C00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6905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E7380076-94B9-0C5D-1C86-2FD11E861D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450C3-FF44-4E7D-BC40-B7DEBBA77A2D}" type="datetimeFigureOut">
              <a:rPr kumimoji="1" lang="ja-JP" altLang="en-US" smtClean="0"/>
              <a:t>2023/1/11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BA5D60F1-CFC6-1F73-819E-6A70E8CAA8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43B91DB-D765-1D56-C007-D266CB42B8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0BEDB-01F4-4F28-A5C6-792ED13C00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80265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5FCDC9E-E583-2518-6E58-C3AB7CCC27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D462E02-9B05-2D0B-7AB7-87D9289437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669B9C0-5BCC-F45C-0898-B4B6A96B5A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8DDE2A6-6243-8663-11D9-71B0B35516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450C3-FF44-4E7D-BC40-B7DEBBA77A2D}" type="datetimeFigureOut">
              <a:rPr kumimoji="1" lang="ja-JP" altLang="en-US" smtClean="0"/>
              <a:t>2023/1/11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5DEF06A-731E-A406-F344-31C14A36D7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64B3266-ED85-1CDA-1845-D42E577EB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0BEDB-01F4-4F28-A5C6-792ED13C00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0547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516B687-8CAF-7D39-442D-F576DD4B7A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AF34B647-A74E-104E-7200-68EB7D30074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9478F5F0-6EF0-3F83-6BC4-11128733D8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62AF1CE-5CD7-67D9-5EFD-F891902520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450C3-FF44-4E7D-BC40-B7DEBBA77A2D}" type="datetimeFigureOut">
              <a:rPr kumimoji="1" lang="ja-JP" altLang="en-US" smtClean="0"/>
              <a:t>2023/1/11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8E7C2EC-E298-75FF-B8EE-5169923CCA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F5B444F-D3EB-0BFF-DC22-FF2EDD021E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0BEDB-01F4-4F28-A5C6-792ED13C00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88502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DA0A094C-BA54-C03A-411E-5F9080DF52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A58978D-7F4C-6163-4418-CCD17A13EA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9BE9613-705D-FFF8-EEA8-6D035E26FB1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0450C3-FF44-4E7D-BC40-B7DEBBA77A2D}" type="datetimeFigureOut">
              <a:rPr kumimoji="1" lang="ja-JP" altLang="en-US" smtClean="0"/>
              <a:t>2023/1/11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93F73FA-AA45-07D1-A6EA-EFF47B50183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E37B97C-3851-7097-7904-00794807582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90BEDB-01F4-4F28-A5C6-792ED13C00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794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8" r:id="rId2"/>
    <p:sldLayoutId id="2147483739" r:id="rId3"/>
    <p:sldLayoutId id="2147483740" r:id="rId4"/>
    <p:sldLayoutId id="2147483741" r:id="rId5"/>
    <p:sldLayoutId id="2147483742" r:id="rId6"/>
    <p:sldLayoutId id="2147483743" r:id="rId7"/>
    <p:sldLayoutId id="2147483744" r:id="rId8"/>
    <p:sldLayoutId id="2147483745" r:id="rId9"/>
    <p:sldLayoutId id="2147483746" r:id="rId10"/>
    <p:sldLayoutId id="214748374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5235C4E-62C3-2AAD-69A0-DD9E4ED64AD9}"/>
              </a:ext>
            </a:extLst>
          </p:cNvPr>
          <p:cNvSpPr txBox="1"/>
          <p:nvPr/>
        </p:nvSpPr>
        <p:spPr>
          <a:xfrm>
            <a:off x="744181" y="1778222"/>
            <a:ext cx="10559798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600" b="0" i="0" u="none" strike="noStrike" kern="1200" cap="none" spc="0" normalizeH="0" baseline="0" noProof="0" dirty="0">
                <a:ln>
                  <a:solidFill>
                    <a:prstClr val="black"/>
                  </a:solidFill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ＤＦＧ太丸ゴシック体N" panose="020F0900000000000000" pitchFamily="50" charset="-128"/>
                <a:ea typeface="ＤＦＧ太丸ゴシック体N" panose="020F0900000000000000" pitchFamily="50" charset="-128"/>
                <a:cs typeface="+mn-cs"/>
              </a:rPr>
              <a:t>＜注意＞</a:t>
            </a:r>
            <a:endParaRPr lang="en-US" altLang="ja-JP" sz="3600" dirty="0">
              <a:ln>
                <a:solidFill>
                  <a:prstClr val="black"/>
                </a:solidFill>
              </a:ln>
              <a:solidFill>
                <a:prstClr val="black"/>
              </a:solidFill>
              <a:highlight>
                <a:srgbClr val="FFFF00"/>
              </a:highlight>
              <a:latin typeface="ＤＦＧ太丸ゴシック体N" panose="020F0900000000000000" pitchFamily="50" charset="-128"/>
              <a:ea typeface="ＤＦＧ太丸ゴシック体N" panose="020F0900000000000000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600" b="0" i="0" u="none" strike="noStrike" kern="1200" cap="none" spc="0" normalizeH="0" baseline="0" noProof="0" dirty="0">
                <a:ln>
                  <a:solidFill>
                    <a:prstClr val="black"/>
                  </a:solidFill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ＤＦＧ太丸ゴシック体N" panose="020F0900000000000000" pitchFamily="50" charset="-128"/>
                <a:ea typeface="ＤＦＧ太丸ゴシック体N" panose="020F0900000000000000" pitchFamily="50" charset="-128"/>
                <a:cs typeface="+mn-cs"/>
              </a:rPr>
              <a:t>①　実寸の大きさで印刷してください</a:t>
            </a:r>
            <a:endParaRPr kumimoji="1" lang="en-US" altLang="ja-JP" sz="3600" b="0" i="0" u="none" strike="noStrike" kern="1200" cap="none" spc="0" normalizeH="0" baseline="0" noProof="0" dirty="0">
              <a:ln>
                <a:solidFill>
                  <a:prstClr val="black"/>
                </a:solidFill>
              </a:ln>
              <a:solidFill>
                <a:prstClr val="black"/>
              </a:solidFill>
              <a:effectLst/>
              <a:highlight>
                <a:srgbClr val="FFFF00"/>
              </a:highlight>
              <a:uLnTx/>
              <a:uFillTx/>
              <a:latin typeface="ＤＦＧ太丸ゴシック体N" panose="020F0900000000000000" pitchFamily="50" charset="-128"/>
              <a:ea typeface="ＤＦＧ太丸ゴシック体N" panose="020F0900000000000000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3600" dirty="0">
                <a:ln>
                  <a:solidFill>
                    <a:prstClr val="black"/>
                  </a:solidFill>
                </a:ln>
                <a:solidFill>
                  <a:prstClr val="black"/>
                </a:solidFill>
                <a:highlight>
                  <a:srgbClr val="FFFF00"/>
                </a:highlight>
                <a:latin typeface="ＤＦＧ太丸ゴシック体N" panose="020F0900000000000000" pitchFamily="50" charset="-128"/>
                <a:ea typeface="ＤＦＧ太丸ゴシック体N" panose="020F0900000000000000" pitchFamily="50" charset="-128"/>
              </a:rPr>
              <a:t>　　　</a:t>
            </a:r>
            <a:r>
              <a:rPr lang="en-US" altLang="ja-JP" sz="3600" dirty="0">
                <a:ln>
                  <a:solidFill>
                    <a:prstClr val="black"/>
                  </a:solidFill>
                </a:ln>
                <a:solidFill>
                  <a:prstClr val="black"/>
                </a:solidFill>
                <a:highlight>
                  <a:srgbClr val="FFFF00"/>
                </a:highlight>
                <a:latin typeface="ＤＦＧ太丸ゴシック体N" panose="020F0900000000000000" pitchFamily="50" charset="-128"/>
                <a:ea typeface="ＤＦＧ太丸ゴシック体N" panose="020F0900000000000000" pitchFamily="50" charset="-128"/>
              </a:rPr>
              <a:t>※</a:t>
            </a:r>
            <a:r>
              <a:rPr lang="ja-JP" altLang="en-US" sz="3600" dirty="0">
                <a:ln>
                  <a:solidFill>
                    <a:prstClr val="black"/>
                  </a:solidFill>
                </a:ln>
                <a:solidFill>
                  <a:prstClr val="black"/>
                </a:solidFill>
                <a:highlight>
                  <a:srgbClr val="FFFF00"/>
                </a:highlight>
                <a:latin typeface="ＤＦＧ太丸ゴシック体N" panose="020F0900000000000000" pitchFamily="50" charset="-128"/>
                <a:ea typeface="ＤＦＧ太丸ゴシック体N" panose="020F0900000000000000" pitchFamily="50" charset="-128"/>
              </a:rPr>
              <a:t>必ず✅ボックスを外してください　</a:t>
            </a:r>
            <a:endParaRPr lang="en-US" altLang="ja-JP" sz="3600" dirty="0">
              <a:ln>
                <a:solidFill>
                  <a:prstClr val="black"/>
                </a:solidFill>
              </a:ln>
              <a:solidFill>
                <a:prstClr val="black"/>
              </a:solidFill>
              <a:highlight>
                <a:srgbClr val="FFFF00"/>
              </a:highlight>
              <a:latin typeface="ＤＦＧ太丸ゴシック体N" panose="020F0900000000000000" pitchFamily="50" charset="-128"/>
              <a:ea typeface="ＤＦＧ太丸ゴシック体N" panose="020F0900000000000000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sz="3600" dirty="0">
              <a:ln>
                <a:solidFill>
                  <a:prstClr val="black"/>
                </a:solidFill>
              </a:ln>
              <a:solidFill>
                <a:prstClr val="black"/>
              </a:solidFill>
              <a:highlight>
                <a:srgbClr val="FFFF00"/>
              </a:highlight>
              <a:latin typeface="ＤＦＧ太丸ゴシック体N" panose="020F0900000000000000" pitchFamily="50" charset="-128"/>
              <a:ea typeface="ＤＦＧ太丸ゴシック体N" panose="020F0900000000000000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600" b="0" i="0" u="none" strike="noStrike" kern="1200" cap="none" spc="0" normalizeH="0" baseline="0" noProof="0" dirty="0">
                <a:ln>
                  <a:solidFill>
                    <a:prstClr val="black"/>
                  </a:solidFill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ＤＦＧ太丸ゴシック体N" panose="020F0900000000000000" pitchFamily="50" charset="-128"/>
                <a:ea typeface="ＤＦＧ太丸ゴシック体N" panose="020F0900000000000000" pitchFamily="50" charset="-128"/>
                <a:cs typeface="+mn-cs"/>
              </a:rPr>
              <a:t>②　普通紙にカラー印刷してください</a:t>
            </a:r>
            <a:endParaRPr lang="en-US" altLang="ja-JP" sz="3600" dirty="0">
              <a:ln>
                <a:solidFill>
                  <a:prstClr val="black"/>
                </a:solidFill>
              </a:ln>
              <a:solidFill>
                <a:prstClr val="black"/>
              </a:solidFill>
              <a:highlight>
                <a:srgbClr val="FFFF00"/>
              </a:highlight>
              <a:latin typeface="ＤＦＧ太丸ゴシック体N" panose="020F0900000000000000" pitchFamily="50" charset="-128"/>
              <a:ea typeface="ＤＦＧ太丸ゴシック体N" panose="020F0900000000000000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3600" b="0" i="0" u="none" strike="noStrike" kern="1200" cap="none" spc="0" normalizeH="0" baseline="0" noProof="0" dirty="0">
              <a:ln>
                <a:solidFill>
                  <a:prstClr val="black"/>
                </a:solidFill>
              </a:ln>
              <a:solidFill>
                <a:prstClr val="black"/>
              </a:solidFill>
              <a:effectLst/>
              <a:highlight>
                <a:srgbClr val="FFFF00"/>
              </a:highlight>
              <a:uLnTx/>
              <a:uFillTx/>
              <a:latin typeface="ＤＦＧ太丸ゴシック体N" panose="020F0900000000000000" pitchFamily="50" charset="-128"/>
              <a:ea typeface="ＤＦＧ太丸ゴシック体N" panose="020F0900000000000000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600" b="0" i="0" u="none" strike="noStrike" kern="1200" cap="none" spc="0" normalizeH="0" baseline="0" noProof="0" dirty="0">
                <a:ln>
                  <a:solidFill>
                    <a:prstClr val="black"/>
                  </a:solidFill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ＤＦＧ太丸ゴシック体N" panose="020F0900000000000000" pitchFamily="50" charset="-128"/>
                <a:ea typeface="ＤＦＧ太丸ゴシック体N" panose="020F0900000000000000" pitchFamily="50" charset="-128"/>
                <a:cs typeface="+mn-cs"/>
              </a:rPr>
              <a:t>③　サンドペーパーの＃により、グレー色を変更ください　</a:t>
            </a:r>
            <a:endParaRPr kumimoji="1" lang="en-US" altLang="ja-JP" sz="3600" b="0" i="0" u="none" strike="noStrike" kern="1200" cap="none" spc="0" normalizeH="0" baseline="0" noProof="0" dirty="0">
              <a:ln>
                <a:solidFill>
                  <a:prstClr val="black"/>
                </a:solidFill>
              </a:ln>
              <a:solidFill>
                <a:prstClr val="black"/>
              </a:solidFill>
              <a:effectLst/>
              <a:highlight>
                <a:srgbClr val="FFFF00"/>
              </a:highlight>
              <a:uLnTx/>
              <a:uFillTx/>
              <a:latin typeface="ＤＦＧ太丸ゴシック体N" panose="020F0900000000000000" pitchFamily="50" charset="-128"/>
              <a:ea typeface="ＤＦＧ太丸ゴシック体N" panose="020F0900000000000000" pitchFamily="50" charset="-128"/>
              <a:cs typeface="+mn-cs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0D35C651-17E2-822B-9698-3C8E212E4BCA}"/>
              </a:ext>
            </a:extLst>
          </p:cNvPr>
          <p:cNvSpPr txBox="1"/>
          <p:nvPr/>
        </p:nvSpPr>
        <p:spPr>
          <a:xfrm>
            <a:off x="816100" y="236845"/>
            <a:ext cx="9693562" cy="769441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4400" b="1" i="0" u="none" strike="noStrike" kern="1200" cap="none" spc="0" normalizeH="0" baseline="0" noProof="0" dirty="0">
                <a:ln>
                  <a:solidFill>
                    <a:prstClr val="black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ＤＦＧ太丸ゴシック体N" panose="020F0900000000000000" pitchFamily="50" charset="-128"/>
                <a:ea typeface="ＤＦＧ太丸ゴシック体N" panose="020F0900000000000000" pitchFamily="50" charset="-128"/>
                <a:cs typeface="+mn-cs"/>
              </a:rPr>
              <a:t>５．ダウンロード用データーの紹介　</a:t>
            </a:r>
            <a:endParaRPr kumimoji="1" lang="en-US" altLang="ja-JP" sz="4400" b="1" i="0" u="none" strike="noStrike" kern="1200" cap="none" spc="0" normalizeH="0" baseline="0" noProof="0" dirty="0">
              <a:ln>
                <a:solidFill>
                  <a:prstClr val="black"/>
                </a:solidFill>
              </a:ln>
              <a:solidFill>
                <a:prstClr val="white"/>
              </a:solidFill>
              <a:effectLst/>
              <a:uLnTx/>
              <a:uFillTx/>
              <a:latin typeface="ＤＦＧ太丸ゴシック体N" panose="020F0900000000000000" pitchFamily="50" charset="-128"/>
              <a:ea typeface="ＤＦＧ太丸ゴシック体N" panose="020F0900000000000000" pitchFamily="50" charset="-128"/>
              <a:cs typeface="+mn-cs"/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CDED728F-A623-30F5-B924-9039D834598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50925" y="1243173"/>
            <a:ext cx="2328828" cy="3744138"/>
          </a:xfrm>
          <a:prstGeom prst="rect">
            <a:avLst/>
          </a:prstGeom>
          <a:effectLst>
            <a:innerShdw blurRad="114300">
              <a:prstClr val="black"/>
            </a:innerShdw>
          </a:effectLst>
        </p:spPr>
      </p:pic>
      <p:sp>
        <p:nvSpPr>
          <p:cNvPr id="5" name="楕円 4">
            <a:extLst>
              <a:ext uri="{FF2B5EF4-FFF2-40B4-BE49-F238E27FC236}">
                <a16:creationId xmlns:a16="http://schemas.microsoft.com/office/drawing/2014/main" id="{D6A81D41-8E7E-EDEA-DA41-4A8974A0E43D}"/>
              </a:ext>
            </a:extLst>
          </p:cNvPr>
          <p:cNvSpPr/>
          <p:nvPr/>
        </p:nvSpPr>
        <p:spPr>
          <a:xfrm>
            <a:off x="8299048" y="3865944"/>
            <a:ext cx="2780705" cy="682907"/>
          </a:xfrm>
          <a:prstGeom prst="ellipse">
            <a:avLst/>
          </a:prstGeom>
          <a:noFill/>
          <a:ln w="825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25266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0D35C651-17E2-822B-9698-3C8E212E4BCA}"/>
              </a:ext>
            </a:extLst>
          </p:cNvPr>
          <p:cNvSpPr txBox="1"/>
          <p:nvPr/>
        </p:nvSpPr>
        <p:spPr>
          <a:xfrm>
            <a:off x="1766845" y="657388"/>
            <a:ext cx="3613017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i="0" u="none" strike="noStrike" kern="1200" cap="none" spc="0" normalizeH="0" baseline="0" noProof="0" dirty="0">
                <a:ln>
                  <a:solidFill>
                    <a:prstClr val="black"/>
                  </a:solidFill>
                </a:ln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路面標示　印刷用データ（</a:t>
            </a:r>
            <a:r>
              <a:rPr kumimoji="1" lang="en-US" altLang="ja-JP" sz="1200" i="0" u="none" strike="noStrike" kern="1200" cap="none" spc="0" normalizeH="0" baseline="0" noProof="0" dirty="0">
                <a:ln>
                  <a:solidFill>
                    <a:prstClr val="black"/>
                  </a:solidFill>
                </a:ln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N</a:t>
            </a:r>
            <a:r>
              <a:rPr kumimoji="1" lang="ja-JP" altLang="en-US" sz="1200" i="0" u="none" strike="noStrike" kern="1200" cap="none" spc="0" normalizeH="0" baseline="0" noProof="0" dirty="0">
                <a:ln>
                  <a:solidFill>
                    <a:prstClr val="black"/>
                  </a:solidFill>
                </a:ln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ゲージ） </a:t>
            </a:r>
            <a:r>
              <a:rPr kumimoji="1" lang="en-US" altLang="ja-JP" sz="1200" i="0" u="none" strike="noStrike" kern="1200" cap="none" spc="0" normalizeH="0" baseline="0" noProof="0" dirty="0">
                <a:ln>
                  <a:solidFill>
                    <a:prstClr val="black"/>
                  </a:solidFill>
                </a:ln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1/150</a:t>
            </a:r>
            <a:r>
              <a:rPr kumimoji="1" lang="ja-JP" altLang="en-US" sz="1200" i="0" u="none" strike="noStrike" kern="1200" cap="none" spc="0" normalizeH="0" baseline="0" noProof="0" dirty="0">
                <a:ln>
                  <a:solidFill>
                    <a:prstClr val="black"/>
                  </a:solidFill>
                </a:ln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endParaRPr kumimoji="1" lang="en-US" altLang="ja-JP" sz="1200" i="0" u="none" strike="noStrike" kern="1200" cap="none" spc="0" normalizeH="0" baseline="0" noProof="0" dirty="0">
              <a:ln>
                <a:solidFill>
                  <a:prstClr val="black"/>
                </a:solidFill>
              </a:ln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0DF4B502-B923-A38C-3F17-D66912180E5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790" r="2914" b="1206"/>
          <a:stretch/>
        </p:blipFill>
        <p:spPr>
          <a:xfrm>
            <a:off x="1888066" y="1465241"/>
            <a:ext cx="231613" cy="1198800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</p:pic>
      <p:pic>
        <p:nvPicPr>
          <p:cNvPr id="6" name="図 5">
            <a:extLst>
              <a:ext uri="{FF2B5EF4-FFF2-40B4-BE49-F238E27FC236}">
                <a16:creationId xmlns:a16="http://schemas.microsoft.com/office/drawing/2014/main" id="{4B7B20C8-5437-5758-7985-3262ECFAB5C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01318" y="1465241"/>
            <a:ext cx="156824" cy="1198800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</p:pic>
      <p:pic>
        <p:nvPicPr>
          <p:cNvPr id="8" name="図 7">
            <a:extLst>
              <a:ext uri="{FF2B5EF4-FFF2-40B4-BE49-F238E27FC236}">
                <a16:creationId xmlns:a16="http://schemas.microsoft.com/office/drawing/2014/main" id="{2D079AEB-BD19-10DB-29FB-F306878BC43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601536" y="1458639"/>
            <a:ext cx="194902" cy="1198800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</p:pic>
      <p:pic>
        <p:nvPicPr>
          <p:cNvPr id="11" name="図 10">
            <a:extLst>
              <a:ext uri="{FF2B5EF4-FFF2-40B4-BE49-F238E27FC236}">
                <a16:creationId xmlns:a16="http://schemas.microsoft.com/office/drawing/2014/main" id="{ECC3FD9F-24D9-CB15-9FB8-72816D3A0422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t="3206" b="589"/>
          <a:stretch/>
        </p:blipFill>
        <p:spPr>
          <a:xfrm>
            <a:off x="4343862" y="1458639"/>
            <a:ext cx="445035" cy="1202400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</p:pic>
      <p:pic>
        <p:nvPicPr>
          <p:cNvPr id="12" name="図 11">
            <a:extLst>
              <a:ext uri="{FF2B5EF4-FFF2-40B4-BE49-F238E27FC236}">
                <a16:creationId xmlns:a16="http://schemas.microsoft.com/office/drawing/2014/main" id="{8EE55395-D352-90B5-9322-DAF17BC899B1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l="12550" t="15087" r="15468" b="5183"/>
          <a:stretch/>
        </p:blipFill>
        <p:spPr>
          <a:xfrm>
            <a:off x="3698023" y="1458639"/>
            <a:ext cx="444420" cy="1198800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</p:pic>
      <p:pic>
        <p:nvPicPr>
          <p:cNvPr id="13" name="図 12">
            <a:extLst>
              <a:ext uri="{FF2B5EF4-FFF2-40B4-BE49-F238E27FC236}">
                <a16:creationId xmlns:a16="http://schemas.microsoft.com/office/drawing/2014/main" id="{7CCFFF3B-4661-F5AA-14B7-9B579461FCF8}"/>
              </a:ext>
            </a:extLst>
          </p:cNvPr>
          <p:cNvPicPr>
            <a:picLocks noChangeAspect="1"/>
          </p:cNvPicPr>
          <p:nvPr/>
        </p:nvPicPr>
        <p:blipFill rotWithShape="1">
          <a:blip r:embed="rId8"/>
          <a:srcRect l="32975" t="5482" r="17984"/>
          <a:stretch/>
        </p:blipFill>
        <p:spPr>
          <a:xfrm>
            <a:off x="4357633" y="2968140"/>
            <a:ext cx="236109" cy="2345276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</p:pic>
      <p:pic>
        <p:nvPicPr>
          <p:cNvPr id="14" name="図 13">
            <a:extLst>
              <a:ext uri="{FF2B5EF4-FFF2-40B4-BE49-F238E27FC236}">
                <a16:creationId xmlns:a16="http://schemas.microsoft.com/office/drawing/2014/main" id="{ECB96163-3430-B734-4DEA-5A0A601CFBCE}"/>
              </a:ext>
            </a:extLst>
          </p:cNvPr>
          <p:cNvPicPr>
            <a:picLocks noChangeAspect="1"/>
          </p:cNvPicPr>
          <p:nvPr/>
        </p:nvPicPr>
        <p:blipFill rotWithShape="1">
          <a:blip r:embed="rId9"/>
          <a:srcRect t="9054" b="16408"/>
          <a:stretch/>
        </p:blipFill>
        <p:spPr>
          <a:xfrm>
            <a:off x="1895093" y="5552794"/>
            <a:ext cx="1235313" cy="576000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</p:pic>
      <p:pic>
        <p:nvPicPr>
          <p:cNvPr id="21" name="図 20">
            <a:extLst>
              <a:ext uri="{FF2B5EF4-FFF2-40B4-BE49-F238E27FC236}">
                <a16:creationId xmlns:a16="http://schemas.microsoft.com/office/drawing/2014/main" id="{14369BFA-FEE3-3D19-B1E9-2485B10FB060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888066" y="2968140"/>
            <a:ext cx="360000" cy="1198800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</p:pic>
      <p:pic>
        <p:nvPicPr>
          <p:cNvPr id="22" name="図 21">
            <a:extLst>
              <a:ext uri="{FF2B5EF4-FFF2-40B4-BE49-F238E27FC236}">
                <a16:creationId xmlns:a16="http://schemas.microsoft.com/office/drawing/2014/main" id="{1B5E2245-F381-C92D-D401-09389B55E4EB}"/>
              </a:ext>
            </a:extLst>
          </p:cNvPr>
          <p:cNvPicPr>
            <a:picLocks noChangeAspect="1"/>
          </p:cNvPicPr>
          <p:nvPr/>
        </p:nvPicPr>
        <p:blipFill rotWithShape="1">
          <a:blip r:embed="rId11">
            <a:clrChange>
              <a:clrFrom>
                <a:srgbClr val="636363"/>
              </a:clrFrom>
              <a:clrTo>
                <a:srgbClr val="636363">
                  <a:alpha val="0"/>
                </a:srgbClr>
              </a:clrTo>
            </a:clrChange>
          </a:blip>
          <a:srcRect l="27465" r="26715"/>
          <a:stretch/>
        </p:blipFill>
        <p:spPr>
          <a:xfrm>
            <a:off x="3631176" y="2968140"/>
            <a:ext cx="498102" cy="3194132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</p:pic>
      <p:pic>
        <p:nvPicPr>
          <p:cNvPr id="24" name="図 23">
            <a:extLst>
              <a:ext uri="{FF2B5EF4-FFF2-40B4-BE49-F238E27FC236}">
                <a16:creationId xmlns:a16="http://schemas.microsoft.com/office/drawing/2014/main" id="{46B7D3CE-E999-1D69-FC8C-A6862EB7CB3B}"/>
              </a:ext>
            </a:extLst>
          </p:cNvPr>
          <p:cNvPicPr>
            <a:picLocks noChangeAspect="1"/>
          </p:cNvPicPr>
          <p:nvPr/>
        </p:nvPicPr>
        <p:blipFill rotWithShape="1">
          <a:blip r:embed="rId12">
            <a:clrChange>
              <a:clrFrom>
                <a:srgbClr val="636363"/>
              </a:clrFrom>
              <a:clrTo>
                <a:srgbClr val="636363">
                  <a:alpha val="0"/>
                </a:srgbClr>
              </a:clrTo>
            </a:clrChange>
          </a:blip>
          <a:srcRect r="63372"/>
          <a:stretch/>
        </p:blipFill>
        <p:spPr>
          <a:xfrm>
            <a:off x="3090443" y="3042744"/>
            <a:ext cx="409557" cy="2248392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</p:pic>
      <p:pic>
        <p:nvPicPr>
          <p:cNvPr id="25" name="図 24">
            <a:extLst>
              <a:ext uri="{FF2B5EF4-FFF2-40B4-BE49-F238E27FC236}">
                <a16:creationId xmlns:a16="http://schemas.microsoft.com/office/drawing/2014/main" id="{A5385E94-2C24-4AAE-C17C-58D2F52A0B83}"/>
              </a:ext>
            </a:extLst>
          </p:cNvPr>
          <p:cNvPicPr>
            <a:picLocks noChangeAspect="1"/>
          </p:cNvPicPr>
          <p:nvPr/>
        </p:nvPicPr>
        <p:blipFill rotWithShape="1">
          <a:blip r:embed="rId13">
            <a:clrChange>
              <a:clrFrom>
                <a:srgbClr val="636363"/>
              </a:clrFrom>
              <a:clrTo>
                <a:srgbClr val="636363">
                  <a:alpha val="0"/>
                </a:srgbClr>
              </a:clrTo>
            </a:clrChange>
          </a:blip>
          <a:srcRect l="60709"/>
          <a:stretch/>
        </p:blipFill>
        <p:spPr>
          <a:xfrm>
            <a:off x="2465665" y="2968140"/>
            <a:ext cx="439332" cy="2248392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</p:pic>
      <p:pic>
        <p:nvPicPr>
          <p:cNvPr id="27" name="図 26">
            <a:extLst>
              <a:ext uri="{FF2B5EF4-FFF2-40B4-BE49-F238E27FC236}">
                <a16:creationId xmlns:a16="http://schemas.microsoft.com/office/drawing/2014/main" id="{B847C163-BC0D-01DB-D75E-D9FB16E2F58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flipH="1">
            <a:off x="2904997" y="1465241"/>
            <a:ext cx="194902" cy="1198800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</p:pic>
      <p:pic>
        <p:nvPicPr>
          <p:cNvPr id="28" name="図 27">
            <a:extLst>
              <a:ext uri="{FF2B5EF4-FFF2-40B4-BE49-F238E27FC236}">
                <a16:creationId xmlns:a16="http://schemas.microsoft.com/office/drawing/2014/main" id="{91A793B4-55F2-2B6F-F6DE-F0C93FDFC43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790" r="2914" b="1206"/>
          <a:stretch/>
        </p:blipFill>
        <p:spPr>
          <a:xfrm flipH="1">
            <a:off x="2215119" y="1458639"/>
            <a:ext cx="231613" cy="1198800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A015B128-5C01-4ACA-46EE-A875DF3C5807}"/>
              </a:ext>
            </a:extLst>
          </p:cNvPr>
          <p:cNvSpPr txBox="1"/>
          <p:nvPr/>
        </p:nvSpPr>
        <p:spPr>
          <a:xfrm>
            <a:off x="3880227" y="1132150"/>
            <a:ext cx="8206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/>
              <a:t>オレンジ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1BC0582-8DDD-12BA-9F3A-226F6C6BA607}"/>
              </a:ext>
            </a:extLst>
          </p:cNvPr>
          <p:cNvSpPr txBox="1"/>
          <p:nvPr/>
        </p:nvSpPr>
        <p:spPr>
          <a:xfrm>
            <a:off x="3469925" y="2713314"/>
            <a:ext cx="8206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/>
              <a:t>オレンジ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9E266967-4932-99F8-B87C-6DC2B663450F}"/>
              </a:ext>
            </a:extLst>
          </p:cNvPr>
          <p:cNvSpPr txBox="1"/>
          <p:nvPr/>
        </p:nvSpPr>
        <p:spPr>
          <a:xfrm>
            <a:off x="2601536" y="5291863"/>
            <a:ext cx="8206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/>
              <a:t>オレンジ</a:t>
            </a:r>
          </a:p>
        </p:txBody>
      </p:sp>
      <p:pic>
        <p:nvPicPr>
          <p:cNvPr id="10" name="図 9">
            <a:extLst>
              <a:ext uri="{FF2B5EF4-FFF2-40B4-BE49-F238E27FC236}">
                <a16:creationId xmlns:a16="http://schemas.microsoft.com/office/drawing/2014/main" id="{7030BB6B-EFE8-4D96-DB35-43F5440A1F62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6447947" y="1211250"/>
            <a:ext cx="2451003" cy="3004127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pic>
        <p:nvPicPr>
          <p:cNvPr id="16" name="図 15">
            <a:extLst>
              <a:ext uri="{FF2B5EF4-FFF2-40B4-BE49-F238E27FC236}">
                <a16:creationId xmlns:a16="http://schemas.microsoft.com/office/drawing/2014/main" id="{F87B311C-646B-736C-E725-5BC5BDC13E10}"/>
              </a:ext>
            </a:extLst>
          </p:cNvPr>
          <p:cNvPicPr>
            <a:picLocks noChangeAspect="1"/>
          </p:cNvPicPr>
          <p:nvPr/>
        </p:nvPicPr>
        <p:blipFill rotWithShape="1">
          <a:blip r:embed="rId15"/>
          <a:srcRect t="3642" b="31837"/>
          <a:stretch/>
        </p:blipFill>
        <p:spPr>
          <a:xfrm>
            <a:off x="6447947" y="4351427"/>
            <a:ext cx="2017061" cy="1730210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grpSp>
        <p:nvGrpSpPr>
          <p:cNvPr id="20" name="グループ化 19">
            <a:extLst>
              <a:ext uri="{FF2B5EF4-FFF2-40B4-BE49-F238E27FC236}">
                <a16:creationId xmlns:a16="http://schemas.microsoft.com/office/drawing/2014/main" id="{781EE2D1-7AA5-6C54-3E5A-53F02E8ACD8C}"/>
              </a:ext>
            </a:extLst>
          </p:cNvPr>
          <p:cNvGrpSpPr/>
          <p:nvPr/>
        </p:nvGrpSpPr>
        <p:grpSpPr>
          <a:xfrm>
            <a:off x="9502457" y="1211250"/>
            <a:ext cx="1335171" cy="1020853"/>
            <a:chOff x="9502457" y="1211250"/>
            <a:chExt cx="1335171" cy="1020853"/>
          </a:xfrm>
        </p:grpSpPr>
        <p:sp>
          <p:nvSpPr>
            <p:cNvPr id="17" name="正方形/長方形 16">
              <a:extLst>
                <a:ext uri="{FF2B5EF4-FFF2-40B4-BE49-F238E27FC236}">
                  <a16:creationId xmlns:a16="http://schemas.microsoft.com/office/drawing/2014/main" id="{95D2CD45-C9B9-AEF3-2FBE-4167ECCBF148}"/>
                </a:ext>
              </a:extLst>
            </p:cNvPr>
            <p:cNvSpPr/>
            <p:nvPr/>
          </p:nvSpPr>
          <p:spPr>
            <a:xfrm>
              <a:off x="9566067" y="1211250"/>
              <a:ext cx="1080000" cy="7200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dirty="0">
                  <a:solidFill>
                    <a:schemeClr val="tx1"/>
                  </a:solidFill>
                </a:rPr>
                <a:t>2x3cm</a:t>
              </a:r>
              <a:endParaRPr kumimoji="1" lang="ja-JP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18" name="テキスト ボックス 17">
              <a:extLst>
                <a:ext uri="{FF2B5EF4-FFF2-40B4-BE49-F238E27FC236}">
                  <a16:creationId xmlns:a16="http://schemas.microsoft.com/office/drawing/2014/main" id="{D74E1B7C-082B-25DD-57E3-ED75252E3166}"/>
                </a:ext>
              </a:extLst>
            </p:cNvPr>
            <p:cNvSpPr txBox="1"/>
            <p:nvPr/>
          </p:nvSpPr>
          <p:spPr>
            <a:xfrm>
              <a:off x="9502457" y="1955104"/>
              <a:ext cx="133517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200" dirty="0"/>
                <a:t>実寸印刷確認用</a:t>
              </a:r>
              <a:endParaRPr kumimoji="1" lang="ja-JP" altLang="en-US" sz="1200" dirty="0"/>
            </a:p>
          </p:txBody>
        </p:sp>
      </p:grp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166ED6EB-BF82-6410-E7EA-406C46D0E1F7}"/>
              </a:ext>
            </a:extLst>
          </p:cNvPr>
          <p:cNvSpPr txBox="1"/>
          <p:nvPr/>
        </p:nvSpPr>
        <p:spPr>
          <a:xfrm>
            <a:off x="6408011" y="866226"/>
            <a:ext cx="25308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/>
              <a:t>コンクリート路面配色</a:t>
            </a:r>
            <a:endParaRPr kumimoji="1" lang="ja-JP" altLang="en-US" sz="1200" dirty="0"/>
          </a:p>
        </p:txBody>
      </p:sp>
    </p:spTree>
    <p:extLst>
      <p:ext uri="{BB962C8B-B14F-4D97-AF65-F5344CB8AC3E}">
        <p14:creationId xmlns:p14="http://schemas.microsoft.com/office/powerpoint/2010/main" val="26933609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0D35C651-17E2-822B-9698-3C8E212E4BCA}"/>
              </a:ext>
            </a:extLst>
          </p:cNvPr>
          <p:cNvSpPr txBox="1"/>
          <p:nvPr/>
        </p:nvSpPr>
        <p:spPr>
          <a:xfrm>
            <a:off x="1766845" y="657388"/>
            <a:ext cx="3613017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solidFill>
                    <a:prstClr val="black"/>
                  </a:solidFill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路面標示　印刷用データ（</a:t>
            </a:r>
            <a:r>
              <a:rPr lang="en-US" altLang="ja-JP" sz="1200" dirty="0">
                <a:ln>
                  <a:solidFill>
                    <a:prstClr val="black"/>
                  </a:solidFill>
                </a:ln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HO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solidFill>
                    <a:prstClr val="black"/>
                  </a:solidFill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ゲージ） 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solidFill>
                    <a:prstClr val="black"/>
                  </a:solidFill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1/87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solidFill>
                    <a:prstClr val="black"/>
                  </a:solidFill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　</a:t>
            </a:r>
            <a:endParaRPr kumimoji="1" lang="en-US" altLang="ja-JP" sz="1200" b="0" i="0" u="none" strike="noStrike" kern="1200" cap="none" spc="0" normalizeH="0" baseline="0" noProof="0" dirty="0">
              <a:ln>
                <a:solidFill>
                  <a:prstClr val="black"/>
                </a:solidFill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grpSp>
        <p:nvGrpSpPr>
          <p:cNvPr id="20" name="グループ化 19">
            <a:extLst>
              <a:ext uri="{FF2B5EF4-FFF2-40B4-BE49-F238E27FC236}">
                <a16:creationId xmlns:a16="http://schemas.microsoft.com/office/drawing/2014/main" id="{781EE2D1-7AA5-6C54-3E5A-53F02E8ACD8C}"/>
              </a:ext>
            </a:extLst>
          </p:cNvPr>
          <p:cNvGrpSpPr/>
          <p:nvPr/>
        </p:nvGrpSpPr>
        <p:grpSpPr>
          <a:xfrm>
            <a:off x="9502457" y="1211250"/>
            <a:ext cx="1335171" cy="1020853"/>
            <a:chOff x="9502457" y="1211250"/>
            <a:chExt cx="1335171" cy="1020853"/>
          </a:xfrm>
        </p:grpSpPr>
        <p:sp>
          <p:nvSpPr>
            <p:cNvPr id="17" name="正方形/長方形 16">
              <a:extLst>
                <a:ext uri="{FF2B5EF4-FFF2-40B4-BE49-F238E27FC236}">
                  <a16:creationId xmlns:a16="http://schemas.microsoft.com/office/drawing/2014/main" id="{95D2CD45-C9B9-AEF3-2FBE-4167ECCBF148}"/>
                </a:ext>
              </a:extLst>
            </p:cNvPr>
            <p:cNvSpPr/>
            <p:nvPr/>
          </p:nvSpPr>
          <p:spPr>
            <a:xfrm>
              <a:off x="9566067" y="1211250"/>
              <a:ext cx="1080000" cy="7200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游ゴシック" panose="020F0502020204030204"/>
                  <a:ea typeface="游ゴシック" panose="020B0400000000000000" pitchFamily="50" charset="-128"/>
                  <a:cs typeface="+mn-cs"/>
                </a:rPr>
                <a:t>2x3cm</a:t>
              </a:r>
              <a:endPara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18" name="テキスト ボックス 17">
              <a:extLst>
                <a:ext uri="{FF2B5EF4-FFF2-40B4-BE49-F238E27FC236}">
                  <a16:creationId xmlns:a16="http://schemas.microsoft.com/office/drawing/2014/main" id="{D74E1B7C-082B-25DD-57E3-ED75252E3166}"/>
                </a:ext>
              </a:extLst>
            </p:cNvPr>
            <p:cNvSpPr txBox="1"/>
            <p:nvPr/>
          </p:nvSpPr>
          <p:spPr>
            <a:xfrm>
              <a:off x="9502457" y="1955104"/>
              <a:ext cx="133517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游ゴシック" panose="020F0502020204030204"/>
                  <a:ea typeface="游ゴシック" panose="020B0400000000000000" pitchFamily="50" charset="-128"/>
                  <a:cs typeface="+mn-cs"/>
                </a:rPr>
                <a:t>実寸印刷確認用</a:t>
              </a:r>
            </a:p>
          </p:txBody>
        </p:sp>
      </p:grpSp>
      <p:pic>
        <p:nvPicPr>
          <p:cNvPr id="15" name="図 14">
            <a:extLst>
              <a:ext uri="{FF2B5EF4-FFF2-40B4-BE49-F238E27FC236}">
                <a16:creationId xmlns:a16="http://schemas.microsoft.com/office/drawing/2014/main" id="{8051BCA7-A1FF-EF0C-E340-AE86C209CF0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6200000">
            <a:off x="2743167" y="-241020"/>
            <a:ext cx="5000960" cy="8110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27936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図 14">
            <a:extLst>
              <a:ext uri="{FF2B5EF4-FFF2-40B4-BE49-F238E27FC236}">
                <a16:creationId xmlns:a16="http://schemas.microsoft.com/office/drawing/2014/main" id="{8051BCA7-A1FF-EF0C-E340-AE86C209CF0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6200000">
            <a:off x="2639723" y="-2084224"/>
            <a:ext cx="6792249" cy="11016000"/>
          </a:xfrm>
          <a:prstGeom prst="rect">
            <a:avLst/>
          </a:prstGeom>
        </p:spPr>
      </p:pic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0D35C651-17E2-822B-9698-3C8E212E4BCA}"/>
              </a:ext>
            </a:extLst>
          </p:cNvPr>
          <p:cNvSpPr txBox="1"/>
          <p:nvPr/>
        </p:nvSpPr>
        <p:spPr>
          <a:xfrm>
            <a:off x="4002045" y="146961"/>
            <a:ext cx="3613017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solidFill>
                    <a:prstClr val="black"/>
                  </a:solidFill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路面標示　印刷用データ 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solidFill>
                    <a:prstClr val="black"/>
                  </a:solidFill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1/64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solidFill>
                    <a:prstClr val="black"/>
                  </a:solidFill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　</a:t>
            </a:r>
            <a:endParaRPr kumimoji="1" lang="en-US" altLang="ja-JP" sz="1200" b="0" i="0" u="none" strike="noStrike" kern="1200" cap="none" spc="0" normalizeH="0" baseline="0" noProof="0" dirty="0">
              <a:ln>
                <a:solidFill>
                  <a:prstClr val="black"/>
                </a:solidFill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grpSp>
        <p:nvGrpSpPr>
          <p:cNvPr id="20" name="グループ化 19">
            <a:extLst>
              <a:ext uri="{FF2B5EF4-FFF2-40B4-BE49-F238E27FC236}">
                <a16:creationId xmlns:a16="http://schemas.microsoft.com/office/drawing/2014/main" id="{781EE2D1-7AA5-6C54-3E5A-53F02E8ACD8C}"/>
              </a:ext>
            </a:extLst>
          </p:cNvPr>
          <p:cNvGrpSpPr/>
          <p:nvPr/>
        </p:nvGrpSpPr>
        <p:grpSpPr>
          <a:xfrm>
            <a:off x="9908857" y="423960"/>
            <a:ext cx="1335171" cy="1020853"/>
            <a:chOff x="9502457" y="1211250"/>
            <a:chExt cx="1335171" cy="1020853"/>
          </a:xfrm>
        </p:grpSpPr>
        <p:sp>
          <p:nvSpPr>
            <p:cNvPr id="17" name="正方形/長方形 16">
              <a:extLst>
                <a:ext uri="{FF2B5EF4-FFF2-40B4-BE49-F238E27FC236}">
                  <a16:creationId xmlns:a16="http://schemas.microsoft.com/office/drawing/2014/main" id="{95D2CD45-C9B9-AEF3-2FBE-4167ECCBF148}"/>
                </a:ext>
              </a:extLst>
            </p:cNvPr>
            <p:cNvSpPr/>
            <p:nvPr/>
          </p:nvSpPr>
          <p:spPr>
            <a:xfrm>
              <a:off x="9566067" y="1211250"/>
              <a:ext cx="1080000" cy="7200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游ゴシック" panose="020F0502020204030204"/>
                  <a:ea typeface="游ゴシック" panose="020B0400000000000000" pitchFamily="50" charset="-128"/>
                  <a:cs typeface="+mn-cs"/>
                </a:rPr>
                <a:t>2x3cm</a:t>
              </a:r>
              <a:endPara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18" name="テキスト ボックス 17">
              <a:extLst>
                <a:ext uri="{FF2B5EF4-FFF2-40B4-BE49-F238E27FC236}">
                  <a16:creationId xmlns:a16="http://schemas.microsoft.com/office/drawing/2014/main" id="{D74E1B7C-082B-25DD-57E3-ED75252E3166}"/>
                </a:ext>
              </a:extLst>
            </p:cNvPr>
            <p:cNvSpPr txBox="1"/>
            <p:nvPr/>
          </p:nvSpPr>
          <p:spPr>
            <a:xfrm>
              <a:off x="9502457" y="1955104"/>
              <a:ext cx="133517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游ゴシック" panose="020F0502020204030204"/>
                  <a:ea typeface="游ゴシック" panose="020B0400000000000000" pitchFamily="50" charset="-128"/>
                  <a:cs typeface="+mn-cs"/>
                </a:rPr>
                <a:t>実寸印刷確認用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2060827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5880</TotalTime>
  <Words>144</Words>
  <Application>Microsoft Office PowerPoint</Application>
  <PresentationFormat>ワイド画面</PresentationFormat>
  <Paragraphs>29</Paragraphs>
  <Slides>4</Slides>
  <Notes>4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0" baseType="lpstr">
      <vt:lpstr>ＤＦＧ太丸ゴシック体N</vt:lpstr>
      <vt:lpstr>メイリオ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noboru-yamamoto-aa702070@outlook.jp</dc:creator>
  <cp:lastModifiedBy>noboru-yamamoto-aa702070@outlook.jp</cp:lastModifiedBy>
  <cp:revision>758</cp:revision>
  <cp:lastPrinted>2023-01-10T04:20:01Z</cp:lastPrinted>
  <dcterms:created xsi:type="dcterms:W3CDTF">2022-03-05T14:20:17Z</dcterms:created>
  <dcterms:modified xsi:type="dcterms:W3CDTF">2023-01-11T11:56:43Z</dcterms:modified>
</cp:coreProperties>
</file>